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tif" ContentType="image/ti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4"/>
  </p:notesMasterIdLst>
  <p:sldIdLst>
    <p:sldId id="291" r:id="rId2"/>
    <p:sldId id="257" r:id="rId3"/>
    <p:sldId id="293" r:id="rId4"/>
    <p:sldId id="292" r:id="rId5"/>
    <p:sldId id="296" r:id="rId6"/>
    <p:sldId id="294" r:id="rId7"/>
    <p:sldId id="267" r:id="rId8"/>
    <p:sldId id="297" r:id="rId9"/>
    <p:sldId id="258" r:id="rId10"/>
    <p:sldId id="271" r:id="rId11"/>
    <p:sldId id="287" r:id="rId12"/>
    <p:sldId id="275" r:id="rId13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1E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530" autoAdjust="0"/>
    <p:restoredTop sz="93899" autoAdjust="0"/>
  </p:normalViewPr>
  <p:slideViewPr>
    <p:cSldViewPr snapToGrid="0">
      <p:cViewPr varScale="1">
        <p:scale>
          <a:sx n="77" d="100"/>
          <a:sy n="77" d="100"/>
        </p:scale>
        <p:origin x="58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81" d="100"/>
          <a:sy n="81" d="100"/>
        </p:scale>
        <p:origin x="905" y="-27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5745F2-759F-47FC-B9CF-C424027C21EB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EDFCD-CEB0-4D49-BA80-5F87BFD250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53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INSERT WHAT IS NEEDED FOR THE SESSION SO PEOPLE CAN COLLECT IT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EDFCD-CEB0-4D49-BA80-5F87BFD250B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0605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Insert Song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EDFCD-CEB0-4D49-BA80-5F87BFD250B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239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600" dirty="0"/>
              <a:t>All but prayer leader muted initially Unmute selves to say Amen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EDFCD-CEB0-4D49-BA80-5F87BFD250B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5787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Say a prayer of blessing</a:t>
            </a:r>
          </a:p>
          <a:p>
            <a:endParaRPr lang="en-GB" dirty="0"/>
          </a:p>
          <a:p>
            <a:r>
              <a:rPr lang="en-GB" dirty="0"/>
              <a:t>All but leaders muted initially to allow for the event to conclude. Remain in gallery mode (no </a:t>
            </a:r>
            <a:r>
              <a:rPr lang="en-GB" dirty="0" err="1"/>
              <a:t>powerpoint</a:t>
            </a:r>
            <a:r>
              <a:rPr lang="en-GB" dirty="0"/>
              <a:t> so we can see each other).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EDFCD-CEB0-4D49-BA80-5F87BFD250B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92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You can ask somebody to lead this part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EDFCD-CEB0-4D49-BA80-5F87BFD250B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110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Insert Song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EDFCD-CEB0-4D49-BA80-5F87BFD250B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197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Opening Activity or Question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EDFCD-CEB0-4D49-BA80-5F87BFD250B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832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Opening Activity or Question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EDFCD-CEB0-4D49-BA80-5F87BFD250B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096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You can ask somebody to lead this part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EDFCD-CEB0-4D49-BA80-5F87BFD250B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4617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Bible Story/ Reading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EDFCD-CEB0-4D49-BA80-5F87BFD250B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2770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Bible Story/ Reading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EDFCD-CEB0-4D49-BA80-5F87BFD250B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5557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dirty="0"/>
              <a:t>Use these responses in a time of </a:t>
            </a:r>
            <a:r>
              <a:rPr lang="en-GB" sz="1100" dirty="0" err="1"/>
              <a:t>repentence</a:t>
            </a:r>
            <a:r>
              <a:rPr lang="en-GB" sz="1100" dirty="0"/>
              <a:t>.  Afterwards use the words (or others authorised for </a:t>
            </a:r>
            <a:r>
              <a:rPr lang="en-GB" sz="1100" dirty="0" err="1"/>
              <a:t>CofE</a:t>
            </a:r>
            <a:r>
              <a:rPr lang="en-GB" sz="1100" dirty="0"/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dirty="0"/>
              <a:t>“ May God forgive us by the death of his Son and strength us to live in the power of his Spirit”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EDFCD-CEB0-4D49-BA80-5F87BFD250B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360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185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834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83563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514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1849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736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908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459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561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41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13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256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708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752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720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396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18304-E669-4097-B334-C401596E95C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A9B61A5-22B7-4223-9D57-A31E5ACDF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71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03-kiEK-aY?list=PLHrEXCdt744QmcfCC5Nx3-us_5EWLhPv3" TargetMode="External"/><Relationship Id="rId6" Type="http://schemas.openxmlformats.org/officeDocument/2006/relationships/image" Target="../media/image10.jpeg"/><Relationship Id="rId5" Type="http://schemas.openxmlformats.org/officeDocument/2006/relationships/image" Target="../media/image5.tif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image" Target="../media/image5.t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Pqv245_8Evw?feature=oembed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cVEjKFkAV4?feature=oembed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ud7G2CLENkw?feature=oembed" TargetMode="External"/><Relationship Id="rId6" Type="http://schemas.openxmlformats.org/officeDocument/2006/relationships/image" Target="../media/image8.jpeg"/><Relationship Id="rId5" Type="http://schemas.openxmlformats.org/officeDocument/2006/relationships/image" Target="../media/image1.emf"/><Relationship Id="rId4" Type="http://schemas.openxmlformats.org/officeDocument/2006/relationships/image" Target="../media/image5.t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99219-544D-4BE9-9FCD-1840C09A5B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5513" y="957607"/>
            <a:ext cx="4101280" cy="1582617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solidFill>
                  <a:srgbClr val="0070C0"/>
                </a:solidFill>
                <a:latin typeface="Chiller" panose="04020404031007020602" pitchFamily="82" charset="0"/>
              </a:rPr>
              <a:t>Welcome to</a:t>
            </a:r>
            <a:br>
              <a:rPr lang="en-GB" dirty="0">
                <a:solidFill>
                  <a:srgbClr val="0070C0"/>
                </a:solidFill>
                <a:latin typeface="Chiller" panose="04020404031007020602" pitchFamily="82" charset="0"/>
              </a:rPr>
            </a:br>
            <a:r>
              <a:rPr lang="en-GB" dirty="0">
                <a:solidFill>
                  <a:srgbClr val="0070C0"/>
                </a:solidFill>
                <a:latin typeface="Chiller" panose="04020404031007020602" pitchFamily="82" charset="0"/>
              </a:rPr>
              <a:t>Zoom Family Worship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26172-D626-4674-AACB-C6B03CC6F7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3498" y="2662815"/>
            <a:ext cx="3456632" cy="3798276"/>
          </a:xfrm>
        </p:spPr>
        <p:txBody>
          <a:bodyPr>
            <a:normAutofit lnSpcReduction="10000"/>
          </a:bodyPr>
          <a:lstStyle/>
          <a:p>
            <a:pPr algn="l"/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It would be helpful if you had the following available for this session: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Something which reminds you of farming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Something with which you can make furrows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D0E2C0-05FC-E347-B5BB-9C371B91CF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2476" y="186716"/>
            <a:ext cx="2935983" cy="648301"/>
          </a:xfrm>
          <a:prstGeom prst="rect">
            <a:avLst/>
          </a:prstGeom>
        </p:spPr>
      </p:pic>
      <p:pic>
        <p:nvPicPr>
          <p:cNvPr id="1030" name="Picture 6" descr="Image may contain: text that says 'Thanksgiving and blessing upon all those who work to provide us with &quot;all good gifts&quot; Celebration &amp; Thanksgiving 10 Jan 2021 Plough Sunday'">
            <a:extLst>
              <a:ext uri="{FF2B5EF4-FFF2-40B4-BE49-F238E27FC236}">
                <a16:creationId xmlns:a16="http://schemas.microsoft.com/office/drawing/2014/main" id="{9B5DC659-76A1-4FAE-824C-49DB487A2A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837" y="0"/>
            <a:ext cx="580794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>
            <a:extLst>
              <a:ext uri="{FF2B5EF4-FFF2-40B4-BE49-F238E27FC236}">
                <a16:creationId xmlns:a16="http://schemas.microsoft.com/office/drawing/2014/main" id="{A2CA5D17-7346-4F7C-B63C-90767B39A7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599" y="3276599"/>
            <a:ext cx="4513811" cy="4513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662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16FA5EE-A138-45F1-9EF7-AA975E1B2F8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46" y="6033233"/>
            <a:ext cx="3000730" cy="662598"/>
          </a:xfrm>
          <a:prstGeom prst="rect">
            <a:avLst/>
          </a:prstGeom>
        </p:spPr>
      </p:pic>
      <p:pic>
        <p:nvPicPr>
          <p:cNvPr id="11" name="pasted-image.tiff" descr="pasted-image.tiff">
            <a:extLst>
              <a:ext uri="{FF2B5EF4-FFF2-40B4-BE49-F238E27FC236}">
                <a16:creationId xmlns:a16="http://schemas.microsoft.com/office/drawing/2014/main" id="{9CF44E01-7465-49AF-9A14-7636386AB91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338" t="10588" r="3767" b="13392"/>
          <a:stretch>
            <a:fillRect/>
          </a:stretch>
        </p:blipFill>
        <p:spPr>
          <a:xfrm>
            <a:off x="8129942" y="6108006"/>
            <a:ext cx="3340393" cy="5878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29" h="21068" extrusionOk="0">
                <a:moveTo>
                  <a:pt x="3741" y="0"/>
                </a:moveTo>
                <a:cubicBezTo>
                  <a:pt x="3709" y="5"/>
                  <a:pt x="3671" y="65"/>
                  <a:pt x="3628" y="175"/>
                </a:cubicBezTo>
                <a:cubicBezTo>
                  <a:pt x="3532" y="421"/>
                  <a:pt x="3508" y="675"/>
                  <a:pt x="3508" y="1397"/>
                </a:cubicBezTo>
                <a:cubicBezTo>
                  <a:pt x="3508" y="2508"/>
                  <a:pt x="3595" y="3026"/>
                  <a:pt x="3919" y="3859"/>
                </a:cubicBezTo>
                <a:cubicBezTo>
                  <a:pt x="4055" y="4209"/>
                  <a:pt x="4166" y="4587"/>
                  <a:pt x="4166" y="4703"/>
                </a:cubicBezTo>
                <a:cubicBezTo>
                  <a:pt x="4166" y="4978"/>
                  <a:pt x="4868" y="3596"/>
                  <a:pt x="5029" y="3003"/>
                </a:cubicBezTo>
                <a:cubicBezTo>
                  <a:pt x="5195" y="2395"/>
                  <a:pt x="5187" y="2127"/>
                  <a:pt x="4990" y="1665"/>
                </a:cubicBezTo>
                <a:cubicBezTo>
                  <a:pt x="4772" y="1153"/>
                  <a:pt x="4567" y="1620"/>
                  <a:pt x="4355" y="3102"/>
                </a:cubicBezTo>
                <a:cubicBezTo>
                  <a:pt x="4187" y="4271"/>
                  <a:pt x="4120" y="4291"/>
                  <a:pt x="4119" y="3184"/>
                </a:cubicBezTo>
                <a:cubicBezTo>
                  <a:pt x="4118" y="2364"/>
                  <a:pt x="3944" y="543"/>
                  <a:pt x="3829" y="140"/>
                </a:cubicBezTo>
                <a:cubicBezTo>
                  <a:pt x="3801" y="43"/>
                  <a:pt x="3773" y="-6"/>
                  <a:pt x="3741" y="0"/>
                </a:cubicBezTo>
                <a:close/>
                <a:moveTo>
                  <a:pt x="7649" y="4790"/>
                </a:moveTo>
                <a:cubicBezTo>
                  <a:pt x="7614" y="4810"/>
                  <a:pt x="7579" y="4903"/>
                  <a:pt x="7530" y="5081"/>
                </a:cubicBezTo>
                <a:cubicBezTo>
                  <a:pt x="7401" y="5556"/>
                  <a:pt x="7383" y="6039"/>
                  <a:pt x="7461" y="6863"/>
                </a:cubicBezTo>
                <a:cubicBezTo>
                  <a:pt x="7500" y="7269"/>
                  <a:pt x="7549" y="7373"/>
                  <a:pt x="7683" y="7311"/>
                </a:cubicBezTo>
                <a:cubicBezTo>
                  <a:pt x="7847" y="7235"/>
                  <a:pt x="7859" y="7170"/>
                  <a:pt x="7872" y="6240"/>
                </a:cubicBezTo>
                <a:cubicBezTo>
                  <a:pt x="7885" y="5400"/>
                  <a:pt x="7868" y="5206"/>
                  <a:pt x="7767" y="4948"/>
                </a:cubicBezTo>
                <a:cubicBezTo>
                  <a:pt x="7719" y="4825"/>
                  <a:pt x="7685" y="4769"/>
                  <a:pt x="7649" y="4790"/>
                </a:cubicBezTo>
                <a:close/>
                <a:moveTo>
                  <a:pt x="12573" y="4819"/>
                </a:moveTo>
                <a:cubicBezTo>
                  <a:pt x="12451" y="4739"/>
                  <a:pt x="12350" y="5191"/>
                  <a:pt x="12350" y="5978"/>
                </a:cubicBezTo>
                <a:cubicBezTo>
                  <a:pt x="12350" y="6387"/>
                  <a:pt x="12373" y="6869"/>
                  <a:pt x="12404" y="7043"/>
                </a:cubicBezTo>
                <a:cubicBezTo>
                  <a:pt x="12435" y="7217"/>
                  <a:pt x="12516" y="7357"/>
                  <a:pt x="12583" y="7357"/>
                </a:cubicBezTo>
                <a:cubicBezTo>
                  <a:pt x="12833" y="7357"/>
                  <a:pt x="12910" y="5854"/>
                  <a:pt x="12700" y="5081"/>
                </a:cubicBezTo>
                <a:cubicBezTo>
                  <a:pt x="12658" y="4927"/>
                  <a:pt x="12614" y="4846"/>
                  <a:pt x="12573" y="4819"/>
                </a:cubicBezTo>
                <a:close/>
                <a:moveTo>
                  <a:pt x="21000" y="4982"/>
                </a:moveTo>
                <a:lnTo>
                  <a:pt x="21000" y="7049"/>
                </a:lnTo>
                <a:cubicBezTo>
                  <a:pt x="21000" y="8186"/>
                  <a:pt x="20987" y="9185"/>
                  <a:pt x="20972" y="9272"/>
                </a:cubicBezTo>
                <a:cubicBezTo>
                  <a:pt x="20956" y="9358"/>
                  <a:pt x="20878" y="9208"/>
                  <a:pt x="20796" y="8929"/>
                </a:cubicBezTo>
                <a:cubicBezTo>
                  <a:pt x="20588" y="8217"/>
                  <a:pt x="20259" y="8253"/>
                  <a:pt x="20061" y="9010"/>
                </a:cubicBezTo>
                <a:cubicBezTo>
                  <a:pt x="19815" y="9948"/>
                  <a:pt x="19725" y="10812"/>
                  <a:pt x="19700" y="12532"/>
                </a:cubicBezTo>
                <a:cubicBezTo>
                  <a:pt x="19671" y="14427"/>
                  <a:pt x="19806" y="16128"/>
                  <a:pt x="20056" y="17060"/>
                </a:cubicBezTo>
                <a:cubicBezTo>
                  <a:pt x="20262" y="17828"/>
                  <a:pt x="20588" y="17856"/>
                  <a:pt x="20802" y="17124"/>
                </a:cubicBezTo>
                <a:cubicBezTo>
                  <a:pt x="20934" y="16673"/>
                  <a:pt x="20960" y="16650"/>
                  <a:pt x="20983" y="16990"/>
                </a:cubicBezTo>
                <a:cubicBezTo>
                  <a:pt x="21000" y="17235"/>
                  <a:pt x="21070" y="17392"/>
                  <a:pt x="21169" y="17392"/>
                </a:cubicBezTo>
                <a:lnTo>
                  <a:pt x="21329" y="17392"/>
                </a:lnTo>
                <a:lnTo>
                  <a:pt x="21329" y="11187"/>
                </a:lnTo>
                <a:lnTo>
                  <a:pt x="21329" y="4982"/>
                </a:lnTo>
                <a:lnTo>
                  <a:pt x="21164" y="4982"/>
                </a:lnTo>
                <a:lnTo>
                  <a:pt x="21000" y="4982"/>
                </a:lnTo>
                <a:close/>
                <a:moveTo>
                  <a:pt x="16577" y="5035"/>
                </a:moveTo>
                <a:cubicBezTo>
                  <a:pt x="16536" y="5034"/>
                  <a:pt x="16495" y="5041"/>
                  <a:pt x="16455" y="5064"/>
                </a:cubicBezTo>
                <a:cubicBezTo>
                  <a:pt x="15802" y="5443"/>
                  <a:pt x="15353" y="8437"/>
                  <a:pt x="15418" y="11985"/>
                </a:cubicBezTo>
                <a:cubicBezTo>
                  <a:pt x="15474" y="15060"/>
                  <a:pt x="15785" y="16933"/>
                  <a:pt x="16370" y="17747"/>
                </a:cubicBezTo>
                <a:cubicBezTo>
                  <a:pt x="16545" y="17992"/>
                  <a:pt x="16932" y="17633"/>
                  <a:pt x="17144" y="17031"/>
                </a:cubicBezTo>
                <a:cubicBezTo>
                  <a:pt x="17401" y="16301"/>
                  <a:pt x="17615" y="14501"/>
                  <a:pt x="17650" y="12776"/>
                </a:cubicBezTo>
                <a:lnTo>
                  <a:pt x="17675" y="11583"/>
                </a:lnTo>
                <a:lnTo>
                  <a:pt x="17128" y="11583"/>
                </a:lnTo>
                <a:lnTo>
                  <a:pt x="16580" y="11583"/>
                </a:lnTo>
                <a:lnTo>
                  <a:pt x="16580" y="12509"/>
                </a:lnTo>
                <a:lnTo>
                  <a:pt x="16580" y="13428"/>
                </a:lnTo>
                <a:lnTo>
                  <a:pt x="16878" y="13428"/>
                </a:lnTo>
                <a:cubicBezTo>
                  <a:pt x="17042" y="13428"/>
                  <a:pt x="17189" y="13508"/>
                  <a:pt x="17205" y="13597"/>
                </a:cubicBezTo>
                <a:cubicBezTo>
                  <a:pt x="17257" y="13890"/>
                  <a:pt x="17095" y="14956"/>
                  <a:pt x="16934" y="15384"/>
                </a:cubicBezTo>
                <a:cubicBezTo>
                  <a:pt x="16609" y="16250"/>
                  <a:pt x="16238" y="15761"/>
                  <a:pt x="15983" y="14133"/>
                </a:cubicBezTo>
                <a:cubicBezTo>
                  <a:pt x="15735" y="12548"/>
                  <a:pt x="15718" y="10451"/>
                  <a:pt x="15942" y="8801"/>
                </a:cubicBezTo>
                <a:cubicBezTo>
                  <a:pt x="16216" y="6783"/>
                  <a:pt x="16806" y="6498"/>
                  <a:pt x="17134" y="8219"/>
                </a:cubicBezTo>
                <a:lnTo>
                  <a:pt x="17238" y="8778"/>
                </a:lnTo>
                <a:lnTo>
                  <a:pt x="17384" y="8003"/>
                </a:lnTo>
                <a:lnTo>
                  <a:pt x="17529" y="7229"/>
                </a:lnTo>
                <a:lnTo>
                  <a:pt x="17370" y="6490"/>
                </a:lnTo>
                <a:cubicBezTo>
                  <a:pt x="17184" y="5614"/>
                  <a:pt x="16864" y="5043"/>
                  <a:pt x="16577" y="5035"/>
                </a:cubicBezTo>
                <a:close/>
                <a:moveTo>
                  <a:pt x="1111" y="5064"/>
                </a:moveTo>
                <a:cubicBezTo>
                  <a:pt x="802" y="5163"/>
                  <a:pt x="501" y="5821"/>
                  <a:pt x="306" y="7002"/>
                </a:cubicBezTo>
                <a:cubicBezTo>
                  <a:pt x="-271" y="10492"/>
                  <a:pt x="8" y="16285"/>
                  <a:pt x="815" y="17555"/>
                </a:cubicBezTo>
                <a:cubicBezTo>
                  <a:pt x="1453" y="18559"/>
                  <a:pt x="2041" y="16873"/>
                  <a:pt x="2220" y="13527"/>
                </a:cubicBezTo>
                <a:cubicBezTo>
                  <a:pt x="2329" y="11495"/>
                  <a:pt x="2349" y="11583"/>
                  <a:pt x="1746" y="11583"/>
                </a:cubicBezTo>
                <a:lnTo>
                  <a:pt x="1205" y="11583"/>
                </a:lnTo>
                <a:lnTo>
                  <a:pt x="1205" y="12509"/>
                </a:lnTo>
                <a:lnTo>
                  <a:pt x="1205" y="13428"/>
                </a:lnTo>
                <a:lnTo>
                  <a:pt x="1484" y="13428"/>
                </a:lnTo>
                <a:cubicBezTo>
                  <a:pt x="1637" y="13428"/>
                  <a:pt x="1774" y="13534"/>
                  <a:pt x="1788" y="13655"/>
                </a:cubicBezTo>
                <a:cubicBezTo>
                  <a:pt x="1830" y="14039"/>
                  <a:pt x="1669" y="15054"/>
                  <a:pt x="1506" y="15436"/>
                </a:cubicBezTo>
                <a:cubicBezTo>
                  <a:pt x="941" y="16760"/>
                  <a:pt x="271" y="13894"/>
                  <a:pt x="380" y="10623"/>
                </a:cubicBezTo>
                <a:cubicBezTo>
                  <a:pt x="416" y="9534"/>
                  <a:pt x="676" y="7821"/>
                  <a:pt x="875" y="7357"/>
                </a:cubicBezTo>
                <a:cubicBezTo>
                  <a:pt x="1082" y="6876"/>
                  <a:pt x="1449" y="7157"/>
                  <a:pt x="1666" y="7963"/>
                </a:cubicBezTo>
                <a:lnTo>
                  <a:pt x="1851" y="8644"/>
                </a:lnTo>
                <a:lnTo>
                  <a:pt x="1975" y="7904"/>
                </a:lnTo>
                <a:lnTo>
                  <a:pt x="2104" y="7171"/>
                </a:lnTo>
                <a:lnTo>
                  <a:pt x="1957" y="6473"/>
                </a:lnTo>
                <a:cubicBezTo>
                  <a:pt x="1735" y="5426"/>
                  <a:pt x="1419" y="4965"/>
                  <a:pt x="1111" y="5064"/>
                </a:cubicBezTo>
                <a:close/>
                <a:moveTo>
                  <a:pt x="4151" y="7707"/>
                </a:moveTo>
                <a:cubicBezTo>
                  <a:pt x="4141" y="7710"/>
                  <a:pt x="4129" y="7800"/>
                  <a:pt x="4110" y="7986"/>
                </a:cubicBezTo>
                <a:cubicBezTo>
                  <a:pt x="4087" y="8220"/>
                  <a:pt x="4021" y="8420"/>
                  <a:pt x="3964" y="8422"/>
                </a:cubicBezTo>
                <a:cubicBezTo>
                  <a:pt x="3907" y="8425"/>
                  <a:pt x="3778" y="8688"/>
                  <a:pt x="3675" y="9016"/>
                </a:cubicBezTo>
                <a:cubicBezTo>
                  <a:pt x="3143" y="10707"/>
                  <a:pt x="3143" y="15332"/>
                  <a:pt x="3675" y="17066"/>
                </a:cubicBezTo>
                <a:cubicBezTo>
                  <a:pt x="3916" y="17853"/>
                  <a:pt x="4377" y="17801"/>
                  <a:pt x="4579" y="16961"/>
                </a:cubicBezTo>
                <a:cubicBezTo>
                  <a:pt x="5026" y="15100"/>
                  <a:pt x="5073" y="11783"/>
                  <a:pt x="4681" y="9691"/>
                </a:cubicBezTo>
                <a:cubicBezTo>
                  <a:pt x="4582" y="9161"/>
                  <a:pt x="4436" y="8645"/>
                  <a:pt x="4355" y="8545"/>
                </a:cubicBezTo>
                <a:cubicBezTo>
                  <a:pt x="4274" y="8445"/>
                  <a:pt x="4195" y="8183"/>
                  <a:pt x="4180" y="7963"/>
                </a:cubicBezTo>
                <a:cubicBezTo>
                  <a:pt x="4168" y="7787"/>
                  <a:pt x="4160" y="7703"/>
                  <a:pt x="4151" y="7707"/>
                </a:cubicBezTo>
                <a:close/>
                <a:moveTo>
                  <a:pt x="3181" y="8388"/>
                </a:moveTo>
                <a:cubicBezTo>
                  <a:pt x="3100" y="8356"/>
                  <a:pt x="2929" y="8555"/>
                  <a:pt x="2864" y="8812"/>
                </a:cubicBezTo>
                <a:cubicBezTo>
                  <a:pt x="2800" y="9063"/>
                  <a:pt x="2749" y="9110"/>
                  <a:pt x="2731" y="8941"/>
                </a:cubicBezTo>
                <a:cubicBezTo>
                  <a:pt x="2715" y="8794"/>
                  <a:pt x="2639" y="8679"/>
                  <a:pt x="2563" y="8679"/>
                </a:cubicBezTo>
                <a:lnTo>
                  <a:pt x="2426" y="8679"/>
                </a:lnTo>
                <a:lnTo>
                  <a:pt x="2426" y="13032"/>
                </a:lnTo>
                <a:lnTo>
                  <a:pt x="2426" y="17392"/>
                </a:lnTo>
                <a:lnTo>
                  <a:pt x="2588" y="17392"/>
                </a:lnTo>
                <a:lnTo>
                  <a:pt x="2746" y="17392"/>
                </a:lnTo>
                <a:lnTo>
                  <a:pt x="2763" y="14249"/>
                </a:lnTo>
                <a:cubicBezTo>
                  <a:pt x="2777" y="11582"/>
                  <a:pt x="2792" y="11021"/>
                  <a:pt x="2871" y="10535"/>
                </a:cubicBezTo>
                <a:cubicBezTo>
                  <a:pt x="2922" y="10217"/>
                  <a:pt x="3000" y="10021"/>
                  <a:pt x="3045" y="10087"/>
                </a:cubicBezTo>
                <a:cubicBezTo>
                  <a:pt x="3103" y="10172"/>
                  <a:pt x="3141" y="9974"/>
                  <a:pt x="3177" y="9406"/>
                </a:cubicBezTo>
                <a:cubicBezTo>
                  <a:pt x="3204" y="8964"/>
                  <a:pt x="3226" y="8555"/>
                  <a:pt x="3226" y="8504"/>
                </a:cubicBezTo>
                <a:cubicBezTo>
                  <a:pt x="3226" y="8437"/>
                  <a:pt x="3209" y="8399"/>
                  <a:pt x="3181" y="8388"/>
                </a:cubicBezTo>
                <a:close/>
                <a:moveTo>
                  <a:pt x="13952" y="8405"/>
                </a:moveTo>
                <a:cubicBezTo>
                  <a:pt x="13829" y="8363"/>
                  <a:pt x="13699" y="8540"/>
                  <a:pt x="13581" y="8941"/>
                </a:cubicBezTo>
                <a:cubicBezTo>
                  <a:pt x="13449" y="9393"/>
                  <a:pt x="13425" y="9414"/>
                  <a:pt x="13402" y="9074"/>
                </a:cubicBezTo>
                <a:cubicBezTo>
                  <a:pt x="13385" y="8829"/>
                  <a:pt x="13313" y="8679"/>
                  <a:pt x="13214" y="8679"/>
                </a:cubicBezTo>
                <a:lnTo>
                  <a:pt x="13054" y="8679"/>
                </a:lnTo>
                <a:lnTo>
                  <a:pt x="13054" y="13032"/>
                </a:lnTo>
                <a:lnTo>
                  <a:pt x="13054" y="17392"/>
                </a:lnTo>
                <a:lnTo>
                  <a:pt x="13214" y="17392"/>
                </a:lnTo>
                <a:lnTo>
                  <a:pt x="13375" y="17392"/>
                </a:lnTo>
                <a:lnTo>
                  <a:pt x="13390" y="14633"/>
                </a:lnTo>
                <a:cubicBezTo>
                  <a:pt x="13409" y="11354"/>
                  <a:pt x="13489" y="10444"/>
                  <a:pt x="13771" y="10308"/>
                </a:cubicBezTo>
                <a:cubicBezTo>
                  <a:pt x="14038" y="10180"/>
                  <a:pt x="14088" y="10837"/>
                  <a:pt x="14088" y="14412"/>
                </a:cubicBezTo>
                <a:lnTo>
                  <a:pt x="14088" y="17392"/>
                </a:lnTo>
                <a:lnTo>
                  <a:pt x="14281" y="17392"/>
                </a:lnTo>
                <a:lnTo>
                  <a:pt x="14473" y="17392"/>
                </a:lnTo>
                <a:lnTo>
                  <a:pt x="14458" y="13667"/>
                </a:lnTo>
                <a:lnTo>
                  <a:pt x="14442" y="9959"/>
                </a:lnTo>
                <a:lnTo>
                  <a:pt x="14286" y="9179"/>
                </a:lnTo>
                <a:cubicBezTo>
                  <a:pt x="14192" y="8706"/>
                  <a:pt x="14076" y="8447"/>
                  <a:pt x="13952" y="8405"/>
                </a:cubicBezTo>
                <a:close/>
                <a:moveTo>
                  <a:pt x="9010" y="8411"/>
                </a:moveTo>
                <a:cubicBezTo>
                  <a:pt x="8980" y="8404"/>
                  <a:pt x="8948" y="8407"/>
                  <a:pt x="8918" y="8422"/>
                </a:cubicBezTo>
                <a:cubicBezTo>
                  <a:pt x="8836" y="8464"/>
                  <a:pt x="8756" y="8594"/>
                  <a:pt x="8681" y="8812"/>
                </a:cubicBezTo>
                <a:cubicBezTo>
                  <a:pt x="8595" y="9060"/>
                  <a:pt x="8535" y="9107"/>
                  <a:pt x="8517" y="8941"/>
                </a:cubicBezTo>
                <a:cubicBezTo>
                  <a:pt x="8501" y="8796"/>
                  <a:pt x="8403" y="8679"/>
                  <a:pt x="8301" y="8679"/>
                </a:cubicBezTo>
                <a:lnTo>
                  <a:pt x="8117" y="8679"/>
                </a:lnTo>
                <a:lnTo>
                  <a:pt x="8117" y="13032"/>
                </a:lnTo>
                <a:lnTo>
                  <a:pt x="8117" y="17392"/>
                </a:lnTo>
                <a:lnTo>
                  <a:pt x="8305" y="17392"/>
                </a:lnTo>
                <a:lnTo>
                  <a:pt x="8493" y="17392"/>
                </a:lnTo>
                <a:lnTo>
                  <a:pt x="8493" y="14517"/>
                </a:lnTo>
                <a:cubicBezTo>
                  <a:pt x="8493" y="12015"/>
                  <a:pt x="8505" y="11560"/>
                  <a:pt x="8590" y="10954"/>
                </a:cubicBezTo>
                <a:cubicBezTo>
                  <a:pt x="8661" y="10448"/>
                  <a:pt x="8732" y="10262"/>
                  <a:pt x="8847" y="10262"/>
                </a:cubicBezTo>
                <a:cubicBezTo>
                  <a:pt x="9103" y="10262"/>
                  <a:pt x="9151" y="10924"/>
                  <a:pt x="9151" y="14412"/>
                </a:cubicBezTo>
                <a:lnTo>
                  <a:pt x="9151" y="17392"/>
                </a:lnTo>
                <a:lnTo>
                  <a:pt x="9339" y="17392"/>
                </a:lnTo>
                <a:lnTo>
                  <a:pt x="9528" y="17392"/>
                </a:lnTo>
                <a:lnTo>
                  <a:pt x="9528" y="14133"/>
                </a:lnTo>
                <a:cubicBezTo>
                  <a:pt x="9528" y="12340"/>
                  <a:pt x="9504" y="10490"/>
                  <a:pt x="9476" y="10029"/>
                </a:cubicBezTo>
                <a:cubicBezTo>
                  <a:pt x="9415" y="9061"/>
                  <a:pt x="9221" y="8462"/>
                  <a:pt x="9010" y="8411"/>
                </a:cubicBezTo>
                <a:close/>
                <a:moveTo>
                  <a:pt x="10541" y="8422"/>
                </a:moveTo>
                <a:cubicBezTo>
                  <a:pt x="10263" y="8329"/>
                  <a:pt x="10004" y="9050"/>
                  <a:pt x="9869" y="10396"/>
                </a:cubicBezTo>
                <a:cubicBezTo>
                  <a:pt x="9656" y="12522"/>
                  <a:pt x="9773" y="15733"/>
                  <a:pt x="10105" y="16868"/>
                </a:cubicBezTo>
                <a:cubicBezTo>
                  <a:pt x="10289" y="17500"/>
                  <a:pt x="10729" y="17577"/>
                  <a:pt x="10876" y="17002"/>
                </a:cubicBezTo>
                <a:cubicBezTo>
                  <a:pt x="11064" y="16260"/>
                  <a:pt x="11096" y="17568"/>
                  <a:pt x="10914" y="18585"/>
                </a:cubicBezTo>
                <a:cubicBezTo>
                  <a:pt x="10779" y="19344"/>
                  <a:pt x="10450" y="19485"/>
                  <a:pt x="10300" y="18847"/>
                </a:cubicBezTo>
                <a:cubicBezTo>
                  <a:pt x="10250" y="18634"/>
                  <a:pt x="10108" y="18456"/>
                  <a:pt x="9984" y="18451"/>
                </a:cubicBezTo>
                <a:lnTo>
                  <a:pt x="9759" y="18446"/>
                </a:lnTo>
                <a:lnTo>
                  <a:pt x="9834" y="19261"/>
                </a:lnTo>
                <a:cubicBezTo>
                  <a:pt x="9880" y="19753"/>
                  <a:pt x="9987" y="20272"/>
                  <a:pt x="10106" y="20576"/>
                </a:cubicBezTo>
                <a:cubicBezTo>
                  <a:pt x="10506" y="21594"/>
                  <a:pt x="11108" y="20960"/>
                  <a:pt x="11299" y="19330"/>
                </a:cubicBezTo>
                <a:cubicBezTo>
                  <a:pt x="11373" y="18699"/>
                  <a:pt x="11386" y="17911"/>
                  <a:pt x="11399" y="13644"/>
                </a:cubicBezTo>
                <a:lnTo>
                  <a:pt x="11416" y="8679"/>
                </a:lnTo>
                <a:lnTo>
                  <a:pt x="11226" y="8679"/>
                </a:lnTo>
                <a:cubicBezTo>
                  <a:pt x="11122" y="8679"/>
                  <a:pt x="11024" y="8792"/>
                  <a:pt x="11009" y="8929"/>
                </a:cubicBezTo>
                <a:cubicBezTo>
                  <a:pt x="10993" y="9076"/>
                  <a:pt x="10917" y="9020"/>
                  <a:pt x="10821" y="8795"/>
                </a:cubicBezTo>
                <a:cubicBezTo>
                  <a:pt x="10728" y="8577"/>
                  <a:pt x="10633" y="8453"/>
                  <a:pt x="10541" y="8422"/>
                </a:cubicBezTo>
                <a:close/>
                <a:moveTo>
                  <a:pt x="18727" y="8440"/>
                </a:moveTo>
                <a:cubicBezTo>
                  <a:pt x="18557" y="8386"/>
                  <a:pt x="18386" y="8563"/>
                  <a:pt x="18252" y="8999"/>
                </a:cubicBezTo>
                <a:cubicBezTo>
                  <a:pt x="18002" y="9810"/>
                  <a:pt x="17851" y="11332"/>
                  <a:pt x="17851" y="13032"/>
                </a:cubicBezTo>
                <a:cubicBezTo>
                  <a:pt x="17851" y="14740"/>
                  <a:pt x="18003" y="16260"/>
                  <a:pt x="18252" y="17049"/>
                </a:cubicBezTo>
                <a:cubicBezTo>
                  <a:pt x="18601" y="18158"/>
                  <a:pt x="19076" y="17734"/>
                  <a:pt x="19321" y="16094"/>
                </a:cubicBezTo>
                <a:cubicBezTo>
                  <a:pt x="19640" y="13969"/>
                  <a:pt x="19580" y="10985"/>
                  <a:pt x="19185" y="9296"/>
                </a:cubicBezTo>
                <a:cubicBezTo>
                  <a:pt x="19065" y="8780"/>
                  <a:pt x="18897" y="8493"/>
                  <a:pt x="18727" y="8440"/>
                </a:cubicBezTo>
                <a:close/>
                <a:moveTo>
                  <a:pt x="5016" y="8679"/>
                </a:moveTo>
                <a:lnTo>
                  <a:pt x="5206" y="11647"/>
                </a:lnTo>
                <a:cubicBezTo>
                  <a:pt x="5311" y="13280"/>
                  <a:pt x="5429" y="15094"/>
                  <a:pt x="5466" y="15675"/>
                </a:cubicBezTo>
                <a:cubicBezTo>
                  <a:pt x="5503" y="16256"/>
                  <a:pt x="5542" y="16881"/>
                  <a:pt x="5554" y="17072"/>
                </a:cubicBezTo>
                <a:cubicBezTo>
                  <a:pt x="5567" y="17275"/>
                  <a:pt x="5631" y="17389"/>
                  <a:pt x="5706" y="17340"/>
                </a:cubicBezTo>
                <a:cubicBezTo>
                  <a:pt x="5818" y="17267"/>
                  <a:pt x="5851" y="17008"/>
                  <a:pt x="5975" y="15221"/>
                </a:cubicBezTo>
                <a:cubicBezTo>
                  <a:pt x="6130" y="13000"/>
                  <a:pt x="6216" y="12300"/>
                  <a:pt x="6256" y="12928"/>
                </a:cubicBezTo>
                <a:cubicBezTo>
                  <a:pt x="6511" y="16923"/>
                  <a:pt x="6544" y="17252"/>
                  <a:pt x="6678" y="17252"/>
                </a:cubicBezTo>
                <a:cubicBezTo>
                  <a:pt x="6806" y="17252"/>
                  <a:pt x="6820" y="17115"/>
                  <a:pt x="7076" y="13207"/>
                </a:cubicBezTo>
                <a:cubicBezTo>
                  <a:pt x="7223" y="10980"/>
                  <a:pt x="7364" y="9167"/>
                  <a:pt x="7389" y="9179"/>
                </a:cubicBezTo>
                <a:cubicBezTo>
                  <a:pt x="7417" y="9193"/>
                  <a:pt x="7440" y="10856"/>
                  <a:pt x="7448" y="13294"/>
                </a:cubicBezTo>
                <a:lnTo>
                  <a:pt x="7461" y="17392"/>
                </a:lnTo>
                <a:lnTo>
                  <a:pt x="7648" y="17392"/>
                </a:lnTo>
                <a:lnTo>
                  <a:pt x="7834" y="17392"/>
                </a:lnTo>
                <a:lnTo>
                  <a:pt x="7834" y="13032"/>
                </a:lnTo>
                <a:lnTo>
                  <a:pt x="7834" y="8679"/>
                </a:lnTo>
                <a:lnTo>
                  <a:pt x="7422" y="8679"/>
                </a:lnTo>
                <a:lnTo>
                  <a:pt x="7010" y="8679"/>
                </a:lnTo>
                <a:lnTo>
                  <a:pt x="6865" y="10989"/>
                </a:lnTo>
                <a:cubicBezTo>
                  <a:pt x="6785" y="12259"/>
                  <a:pt x="6700" y="13294"/>
                  <a:pt x="6677" y="13294"/>
                </a:cubicBezTo>
                <a:cubicBezTo>
                  <a:pt x="6654" y="13294"/>
                  <a:pt x="6564" y="12259"/>
                  <a:pt x="6476" y="10989"/>
                </a:cubicBezTo>
                <a:cubicBezTo>
                  <a:pt x="6331" y="8912"/>
                  <a:pt x="6302" y="8678"/>
                  <a:pt x="6192" y="8679"/>
                </a:cubicBezTo>
                <a:cubicBezTo>
                  <a:pt x="6083" y="8680"/>
                  <a:pt x="6057" y="8894"/>
                  <a:pt x="5932" y="10803"/>
                </a:cubicBezTo>
                <a:cubicBezTo>
                  <a:pt x="5797" y="12854"/>
                  <a:pt x="5702" y="13692"/>
                  <a:pt x="5657" y="13248"/>
                </a:cubicBezTo>
                <a:cubicBezTo>
                  <a:pt x="5646" y="13132"/>
                  <a:pt x="5580" y="12053"/>
                  <a:pt x="5510" y="10856"/>
                </a:cubicBezTo>
                <a:lnTo>
                  <a:pt x="5382" y="8679"/>
                </a:lnTo>
                <a:lnTo>
                  <a:pt x="5198" y="8679"/>
                </a:lnTo>
                <a:lnTo>
                  <a:pt x="5016" y="8679"/>
                </a:lnTo>
                <a:close/>
                <a:moveTo>
                  <a:pt x="12395" y="8679"/>
                </a:moveTo>
                <a:lnTo>
                  <a:pt x="12395" y="13032"/>
                </a:lnTo>
                <a:lnTo>
                  <a:pt x="12395" y="17392"/>
                </a:lnTo>
                <a:lnTo>
                  <a:pt x="12583" y="17392"/>
                </a:lnTo>
                <a:lnTo>
                  <a:pt x="12772" y="17392"/>
                </a:lnTo>
                <a:lnTo>
                  <a:pt x="12772" y="13032"/>
                </a:lnTo>
                <a:lnTo>
                  <a:pt x="12772" y="8679"/>
                </a:lnTo>
                <a:lnTo>
                  <a:pt x="12583" y="8679"/>
                </a:lnTo>
                <a:lnTo>
                  <a:pt x="12395" y="8679"/>
                </a:lnTo>
                <a:close/>
                <a:moveTo>
                  <a:pt x="18713" y="10233"/>
                </a:moveTo>
                <a:cubicBezTo>
                  <a:pt x="19059" y="10398"/>
                  <a:pt x="19332" y="13077"/>
                  <a:pt x="19005" y="14994"/>
                </a:cubicBezTo>
                <a:cubicBezTo>
                  <a:pt x="18702" y="16770"/>
                  <a:pt x="18226" y="15571"/>
                  <a:pt x="18226" y="13032"/>
                </a:cubicBezTo>
                <a:cubicBezTo>
                  <a:pt x="18226" y="12026"/>
                  <a:pt x="18252" y="11667"/>
                  <a:pt x="18365" y="11036"/>
                </a:cubicBezTo>
                <a:cubicBezTo>
                  <a:pt x="18476" y="10411"/>
                  <a:pt x="18598" y="10179"/>
                  <a:pt x="18713" y="10233"/>
                </a:cubicBezTo>
                <a:close/>
                <a:moveTo>
                  <a:pt x="4107" y="10262"/>
                </a:moveTo>
                <a:cubicBezTo>
                  <a:pt x="4526" y="10262"/>
                  <a:pt x="4728" y="13239"/>
                  <a:pt x="4428" y="14994"/>
                </a:cubicBezTo>
                <a:cubicBezTo>
                  <a:pt x="4317" y="15647"/>
                  <a:pt x="4253" y="15803"/>
                  <a:pt x="4092" y="15803"/>
                </a:cubicBezTo>
                <a:cubicBezTo>
                  <a:pt x="3928" y="15803"/>
                  <a:pt x="3871" y="15665"/>
                  <a:pt x="3771" y="14994"/>
                </a:cubicBezTo>
                <a:cubicBezTo>
                  <a:pt x="3491" y="13131"/>
                  <a:pt x="3696" y="10262"/>
                  <a:pt x="4107" y="10262"/>
                </a:cubicBezTo>
                <a:close/>
                <a:moveTo>
                  <a:pt x="10573" y="10262"/>
                </a:moveTo>
                <a:cubicBezTo>
                  <a:pt x="10674" y="10262"/>
                  <a:pt x="10798" y="10386"/>
                  <a:pt x="10848" y="10535"/>
                </a:cubicBezTo>
                <a:cubicBezTo>
                  <a:pt x="10956" y="10859"/>
                  <a:pt x="11079" y="12124"/>
                  <a:pt x="11079" y="12899"/>
                </a:cubicBezTo>
                <a:cubicBezTo>
                  <a:pt x="11079" y="13872"/>
                  <a:pt x="10937" y="15049"/>
                  <a:pt x="10772" y="15436"/>
                </a:cubicBezTo>
                <a:cubicBezTo>
                  <a:pt x="10592" y="15858"/>
                  <a:pt x="10575" y="15852"/>
                  <a:pt x="10444" y="15547"/>
                </a:cubicBezTo>
                <a:cubicBezTo>
                  <a:pt x="9957" y="14416"/>
                  <a:pt x="10059" y="10262"/>
                  <a:pt x="10573" y="10262"/>
                </a:cubicBezTo>
                <a:close/>
                <a:moveTo>
                  <a:pt x="20520" y="10262"/>
                </a:moveTo>
                <a:cubicBezTo>
                  <a:pt x="20970" y="10262"/>
                  <a:pt x="21166" y="13315"/>
                  <a:pt x="20835" y="15174"/>
                </a:cubicBezTo>
                <a:cubicBezTo>
                  <a:pt x="20667" y="16120"/>
                  <a:pt x="20380" y="16051"/>
                  <a:pt x="20199" y="15029"/>
                </a:cubicBezTo>
                <a:cubicBezTo>
                  <a:pt x="20086" y="14398"/>
                  <a:pt x="20061" y="14037"/>
                  <a:pt x="20061" y="13032"/>
                </a:cubicBezTo>
                <a:cubicBezTo>
                  <a:pt x="20061" y="11376"/>
                  <a:pt x="20245" y="10262"/>
                  <a:pt x="20520" y="10262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32D65D2-2DDA-49C2-A628-7FD849818507}"/>
              </a:ext>
            </a:extLst>
          </p:cNvPr>
          <p:cNvSpPr/>
          <p:nvPr/>
        </p:nvSpPr>
        <p:spPr>
          <a:xfrm>
            <a:off x="500845" y="159916"/>
            <a:ext cx="96023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5400" dirty="0">
                <a:solidFill>
                  <a:srgbClr val="0070C0"/>
                </a:solidFill>
                <a:latin typeface="Chiller" panose="04020404031007020602" pitchFamily="82" charset="0"/>
              </a:rPr>
              <a:t>Sung Worship</a:t>
            </a:r>
            <a:endParaRPr lang="en-GB" sz="8000" dirty="0"/>
          </a:p>
        </p:txBody>
      </p:sp>
      <p:pic>
        <p:nvPicPr>
          <p:cNvPr id="2" name="Online Media 1" title="Blessed be your name">
            <a:hlinkClick r:id="" action="ppaction://media"/>
            <a:extLst>
              <a:ext uri="{FF2B5EF4-FFF2-40B4-BE49-F238E27FC236}">
                <a16:creationId xmlns:a16="http://schemas.microsoft.com/office/drawing/2014/main" id="{3EF5A184-A540-40C1-AC25-7C7E69C66BC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1915297" y="1066903"/>
            <a:ext cx="8847438" cy="4998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430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99219-544D-4BE9-9FCD-1840C09A5B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2283" y="250093"/>
            <a:ext cx="5427194" cy="1477107"/>
          </a:xfrm>
        </p:spPr>
        <p:txBody>
          <a:bodyPr/>
          <a:lstStyle/>
          <a:p>
            <a:r>
              <a:rPr lang="en-GB" sz="9600" dirty="0">
                <a:solidFill>
                  <a:srgbClr val="0070C0"/>
                </a:solidFill>
                <a:latin typeface="Chiller" panose="04020404031007020602" pitchFamily="82" charset="0"/>
              </a:rPr>
              <a:t>Lord’s Prayer</a:t>
            </a:r>
          </a:p>
        </p:txBody>
      </p:sp>
      <p:pic>
        <p:nvPicPr>
          <p:cNvPr id="5" name="pasted-image.tiff" descr="pasted-image.tiff">
            <a:extLst>
              <a:ext uri="{FF2B5EF4-FFF2-40B4-BE49-F238E27FC236}">
                <a16:creationId xmlns:a16="http://schemas.microsoft.com/office/drawing/2014/main" id="{301CD218-B8B6-436E-B0A8-0DADB0F270D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338" t="10588" r="3767" b="13392"/>
          <a:stretch>
            <a:fillRect/>
          </a:stretch>
        </p:blipFill>
        <p:spPr>
          <a:xfrm>
            <a:off x="494702" y="6134700"/>
            <a:ext cx="3340393" cy="5878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29" h="21068" extrusionOk="0">
                <a:moveTo>
                  <a:pt x="3741" y="0"/>
                </a:moveTo>
                <a:cubicBezTo>
                  <a:pt x="3709" y="5"/>
                  <a:pt x="3671" y="65"/>
                  <a:pt x="3628" y="175"/>
                </a:cubicBezTo>
                <a:cubicBezTo>
                  <a:pt x="3532" y="421"/>
                  <a:pt x="3508" y="675"/>
                  <a:pt x="3508" y="1397"/>
                </a:cubicBezTo>
                <a:cubicBezTo>
                  <a:pt x="3508" y="2508"/>
                  <a:pt x="3595" y="3026"/>
                  <a:pt x="3919" y="3859"/>
                </a:cubicBezTo>
                <a:cubicBezTo>
                  <a:pt x="4055" y="4209"/>
                  <a:pt x="4166" y="4587"/>
                  <a:pt x="4166" y="4703"/>
                </a:cubicBezTo>
                <a:cubicBezTo>
                  <a:pt x="4166" y="4978"/>
                  <a:pt x="4868" y="3596"/>
                  <a:pt x="5029" y="3003"/>
                </a:cubicBezTo>
                <a:cubicBezTo>
                  <a:pt x="5195" y="2395"/>
                  <a:pt x="5187" y="2127"/>
                  <a:pt x="4990" y="1665"/>
                </a:cubicBezTo>
                <a:cubicBezTo>
                  <a:pt x="4772" y="1153"/>
                  <a:pt x="4567" y="1620"/>
                  <a:pt x="4355" y="3102"/>
                </a:cubicBezTo>
                <a:cubicBezTo>
                  <a:pt x="4187" y="4271"/>
                  <a:pt x="4120" y="4291"/>
                  <a:pt x="4119" y="3184"/>
                </a:cubicBezTo>
                <a:cubicBezTo>
                  <a:pt x="4118" y="2364"/>
                  <a:pt x="3944" y="543"/>
                  <a:pt x="3829" y="140"/>
                </a:cubicBezTo>
                <a:cubicBezTo>
                  <a:pt x="3801" y="43"/>
                  <a:pt x="3773" y="-6"/>
                  <a:pt x="3741" y="0"/>
                </a:cubicBezTo>
                <a:close/>
                <a:moveTo>
                  <a:pt x="7649" y="4790"/>
                </a:moveTo>
                <a:cubicBezTo>
                  <a:pt x="7614" y="4810"/>
                  <a:pt x="7579" y="4903"/>
                  <a:pt x="7530" y="5081"/>
                </a:cubicBezTo>
                <a:cubicBezTo>
                  <a:pt x="7401" y="5556"/>
                  <a:pt x="7383" y="6039"/>
                  <a:pt x="7461" y="6863"/>
                </a:cubicBezTo>
                <a:cubicBezTo>
                  <a:pt x="7500" y="7269"/>
                  <a:pt x="7549" y="7373"/>
                  <a:pt x="7683" y="7311"/>
                </a:cubicBezTo>
                <a:cubicBezTo>
                  <a:pt x="7847" y="7235"/>
                  <a:pt x="7859" y="7170"/>
                  <a:pt x="7872" y="6240"/>
                </a:cubicBezTo>
                <a:cubicBezTo>
                  <a:pt x="7885" y="5400"/>
                  <a:pt x="7868" y="5206"/>
                  <a:pt x="7767" y="4948"/>
                </a:cubicBezTo>
                <a:cubicBezTo>
                  <a:pt x="7719" y="4825"/>
                  <a:pt x="7685" y="4769"/>
                  <a:pt x="7649" y="4790"/>
                </a:cubicBezTo>
                <a:close/>
                <a:moveTo>
                  <a:pt x="12573" y="4819"/>
                </a:moveTo>
                <a:cubicBezTo>
                  <a:pt x="12451" y="4739"/>
                  <a:pt x="12350" y="5191"/>
                  <a:pt x="12350" y="5978"/>
                </a:cubicBezTo>
                <a:cubicBezTo>
                  <a:pt x="12350" y="6387"/>
                  <a:pt x="12373" y="6869"/>
                  <a:pt x="12404" y="7043"/>
                </a:cubicBezTo>
                <a:cubicBezTo>
                  <a:pt x="12435" y="7217"/>
                  <a:pt x="12516" y="7357"/>
                  <a:pt x="12583" y="7357"/>
                </a:cubicBezTo>
                <a:cubicBezTo>
                  <a:pt x="12833" y="7357"/>
                  <a:pt x="12910" y="5854"/>
                  <a:pt x="12700" y="5081"/>
                </a:cubicBezTo>
                <a:cubicBezTo>
                  <a:pt x="12658" y="4927"/>
                  <a:pt x="12614" y="4846"/>
                  <a:pt x="12573" y="4819"/>
                </a:cubicBezTo>
                <a:close/>
                <a:moveTo>
                  <a:pt x="21000" y="4982"/>
                </a:moveTo>
                <a:lnTo>
                  <a:pt x="21000" y="7049"/>
                </a:lnTo>
                <a:cubicBezTo>
                  <a:pt x="21000" y="8186"/>
                  <a:pt x="20987" y="9185"/>
                  <a:pt x="20972" y="9272"/>
                </a:cubicBezTo>
                <a:cubicBezTo>
                  <a:pt x="20956" y="9358"/>
                  <a:pt x="20878" y="9208"/>
                  <a:pt x="20796" y="8929"/>
                </a:cubicBezTo>
                <a:cubicBezTo>
                  <a:pt x="20588" y="8217"/>
                  <a:pt x="20259" y="8253"/>
                  <a:pt x="20061" y="9010"/>
                </a:cubicBezTo>
                <a:cubicBezTo>
                  <a:pt x="19815" y="9948"/>
                  <a:pt x="19725" y="10812"/>
                  <a:pt x="19700" y="12532"/>
                </a:cubicBezTo>
                <a:cubicBezTo>
                  <a:pt x="19671" y="14427"/>
                  <a:pt x="19806" y="16128"/>
                  <a:pt x="20056" y="17060"/>
                </a:cubicBezTo>
                <a:cubicBezTo>
                  <a:pt x="20262" y="17828"/>
                  <a:pt x="20588" y="17856"/>
                  <a:pt x="20802" y="17124"/>
                </a:cubicBezTo>
                <a:cubicBezTo>
                  <a:pt x="20934" y="16673"/>
                  <a:pt x="20960" y="16650"/>
                  <a:pt x="20983" y="16990"/>
                </a:cubicBezTo>
                <a:cubicBezTo>
                  <a:pt x="21000" y="17235"/>
                  <a:pt x="21070" y="17392"/>
                  <a:pt x="21169" y="17392"/>
                </a:cubicBezTo>
                <a:lnTo>
                  <a:pt x="21329" y="17392"/>
                </a:lnTo>
                <a:lnTo>
                  <a:pt x="21329" y="11187"/>
                </a:lnTo>
                <a:lnTo>
                  <a:pt x="21329" y="4982"/>
                </a:lnTo>
                <a:lnTo>
                  <a:pt x="21164" y="4982"/>
                </a:lnTo>
                <a:lnTo>
                  <a:pt x="21000" y="4982"/>
                </a:lnTo>
                <a:close/>
                <a:moveTo>
                  <a:pt x="16577" y="5035"/>
                </a:moveTo>
                <a:cubicBezTo>
                  <a:pt x="16536" y="5034"/>
                  <a:pt x="16495" y="5041"/>
                  <a:pt x="16455" y="5064"/>
                </a:cubicBezTo>
                <a:cubicBezTo>
                  <a:pt x="15802" y="5443"/>
                  <a:pt x="15353" y="8437"/>
                  <a:pt x="15418" y="11985"/>
                </a:cubicBezTo>
                <a:cubicBezTo>
                  <a:pt x="15474" y="15060"/>
                  <a:pt x="15785" y="16933"/>
                  <a:pt x="16370" y="17747"/>
                </a:cubicBezTo>
                <a:cubicBezTo>
                  <a:pt x="16545" y="17992"/>
                  <a:pt x="16932" y="17633"/>
                  <a:pt x="17144" y="17031"/>
                </a:cubicBezTo>
                <a:cubicBezTo>
                  <a:pt x="17401" y="16301"/>
                  <a:pt x="17615" y="14501"/>
                  <a:pt x="17650" y="12776"/>
                </a:cubicBezTo>
                <a:lnTo>
                  <a:pt x="17675" y="11583"/>
                </a:lnTo>
                <a:lnTo>
                  <a:pt x="17128" y="11583"/>
                </a:lnTo>
                <a:lnTo>
                  <a:pt x="16580" y="11583"/>
                </a:lnTo>
                <a:lnTo>
                  <a:pt x="16580" y="12509"/>
                </a:lnTo>
                <a:lnTo>
                  <a:pt x="16580" y="13428"/>
                </a:lnTo>
                <a:lnTo>
                  <a:pt x="16878" y="13428"/>
                </a:lnTo>
                <a:cubicBezTo>
                  <a:pt x="17042" y="13428"/>
                  <a:pt x="17189" y="13508"/>
                  <a:pt x="17205" y="13597"/>
                </a:cubicBezTo>
                <a:cubicBezTo>
                  <a:pt x="17257" y="13890"/>
                  <a:pt x="17095" y="14956"/>
                  <a:pt x="16934" y="15384"/>
                </a:cubicBezTo>
                <a:cubicBezTo>
                  <a:pt x="16609" y="16250"/>
                  <a:pt x="16238" y="15761"/>
                  <a:pt x="15983" y="14133"/>
                </a:cubicBezTo>
                <a:cubicBezTo>
                  <a:pt x="15735" y="12548"/>
                  <a:pt x="15718" y="10451"/>
                  <a:pt x="15942" y="8801"/>
                </a:cubicBezTo>
                <a:cubicBezTo>
                  <a:pt x="16216" y="6783"/>
                  <a:pt x="16806" y="6498"/>
                  <a:pt x="17134" y="8219"/>
                </a:cubicBezTo>
                <a:lnTo>
                  <a:pt x="17238" y="8778"/>
                </a:lnTo>
                <a:lnTo>
                  <a:pt x="17384" y="8003"/>
                </a:lnTo>
                <a:lnTo>
                  <a:pt x="17529" y="7229"/>
                </a:lnTo>
                <a:lnTo>
                  <a:pt x="17370" y="6490"/>
                </a:lnTo>
                <a:cubicBezTo>
                  <a:pt x="17184" y="5614"/>
                  <a:pt x="16864" y="5043"/>
                  <a:pt x="16577" y="5035"/>
                </a:cubicBezTo>
                <a:close/>
                <a:moveTo>
                  <a:pt x="1111" y="5064"/>
                </a:moveTo>
                <a:cubicBezTo>
                  <a:pt x="802" y="5163"/>
                  <a:pt x="501" y="5821"/>
                  <a:pt x="306" y="7002"/>
                </a:cubicBezTo>
                <a:cubicBezTo>
                  <a:pt x="-271" y="10492"/>
                  <a:pt x="8" y="16285"/>
                  <a:pt x="815" y="17555"/>
                </a:cubicBezTo>
                <a:cubicBezTo>
                  <a:pt x="1453" y="18559"/>
                  <a:pt x="2041" y="16873"/>
                  <a:pt x="2220" y="13527"/>
                </a:cubicBezTo>
                <a:cubicBezTo>
                  <a:pt x="2329" y="11495"/>
                  <a:pt x="2349" y="11583"/>
                  <a:pt x="1746" y="11583"/>
                </a:cubicBezTo>
                <a:lnTo>
                  <a:pt x="1205" y="11583"/>
                </a:lnTo>
                <a:lnTo>
                  <a:pt x="1205" y="12509"/>
                </a:lnTo>
                <a:lnTo>
                  <a:pt x="1205" y="13428"/>
                </a:lnTo>
                <a:lnTo>
                  <a:pt x="1484" y="13428"/>
                </a:lnTo>
                <a:cubicBezTo>
                  <a:pt x="1637" y="13428"/>
                  <a:pt x="1774" y="13534"/>
                  <a:pt x="1788" y="13655"/>
                </a:cubicBezTo>
                <a:cubicBezTo>
                  <a:pt x="1830" y="14039"/>
                  <a:pt x="1669" y="15054"/>
                  <a:pt x="1506" y="15436"/>
                </a:cubicBezTo>
                <a:cubicBezTo>
                  <a:pt x="941" y="16760"/>
                  <a:pt x="271" y="13894"/>
                  <a:pt x="380" y="10623"/>
                </a:cubicBezTo>
                <a:cubicBezTo>
                  <a:pt x="416" y="9534"/>
                  <a:pt x="676" y="7821"/>
                  <a:pt x="875" y="7357"/>
                </a:cubicBezTo>
                <a:cubicBezTo>
                  <a:pt x="1082" y="6876"/>
                  <a:pt x="1449" y="7157"/>
                  <a:pt x="1666" y="7963"/>
                </a:cubicBezTo>
                <a:lnTo>
                  <a:pt x="1851" y="8644"/>
                </a:lnTo>
                <a:lnTo>
                  <a:pt x="1975" y="7904"/>
                </a:lnTo>
                <a:lnTo>
                  <a:pt x="2104" y="7171"/>
                </a:lnTo>
                <a:lnTo>
                  <a:pt x="1957" y="6473"/>
                </a:lnTo>
                <a:cubicBezTo>
                  <a:pt x="1735" y="5426"/>
                  <a:pt x="1419" y="4965"/>
                  <a:pt x="1111" y="5064"/>
                </a:cubicBezTo>
                <a:close/>
                <a:moveTo>
                  <a:pt x="4151" y="7707"/>
                </a:moveTo>
                <a:cubicBezTo>
                  <a:pt x="4141" y="7710"/>
                  <a:pt x="4129" y="7800"/>
                  <a:pt x="4110" y="7986"/>
                </a:cubicBezTo>
                <a:cubicBezTo>
                  <a:pt x="4087" y="8220"/>
                  <a:pt x="4021" y="8420"/>
                  <a:pt x="3964" y="8422"/>
                </a:cubicBezTo>
                <a:cubicBezTo>
                  <a:pt x="3907" y="8425"/>
                  <a:pt x="3778" y="8688"/>
                  <a:pt x="3675" y="9016"/>
                </a:cubicBezTo>
                <a:cubicBezTo>
                  <a:pt x="3143" y="10707"/>
                  <a:pt x="3143" y="15332"/>
                  <a:pt x="3675" y="17066"/>
                </a:cubicBezTo>
                <a:cubicBezTo>
                  <a:pt x="3916" y="17853"/>
                  <a:pt x="4377" y="17801"/>
                  <a:pt x="4579" y="16961"/>
                </a:cubicBezTo>
                <a:cubicBezTo>
                  <a:pt x="5026" y="15100"/>
                  <a:pt x="5073" y="11783"/>
                  <a:pt x="4681" y="9691"/>
                </a:cubicBezTo>
                <a:cubicBezTo>
                  <a:pt x="4582" y="9161"/>
                  <a:pt x="4436" y="8645"/>
                  <a:pt x="4355" y="8545"/>
                </a:cubicBezTo>
                <a:cubicBezTo>
                  <a:pt x="4274" y="8445"/>
                  <a:pt x="4195" y="8183"/>
                  <a:pt x="4180" y="7963"/>
                </a:cubicBezTo>
                <a:cubicBezTo>
                  <a:pt x="4168" y="7787"/>
                  <a:pt x="4160" y="7703"/>
                  <a:pt x="4151" y="7707"/>
                </a:cubicBezTo>
                <a:close/>
                <a:moveTo>
                  <a:pt x="3181" y="8388"/>
                </a:moveTo>
                <a:cubicBezTo>
                  <a:pt x="3100" y="8356"/>
                  <a:pt x="2929" y="8555"/>
                  <a:pt x="2864" y="8812"/>
                </a:cubicBezTo>
                <a:cubicBezTo>
                  <a:pt x="2800" y="9063"/>
                  <a:pt x="2749" y="9110"/>
                  <a:pt x="2731" y="8941"/>
                </a:cubicBezTo>
                <a:cubicBezTo>
                  <a:pt x="2715" y="8794"/>
                  <a:pt x="2639" y="8679"/>
                  <a:pt x="2563" y="8679"/>
                </a:cubicBezTo>
                <a:lnTo>
                  <a:pt x="2426" y="8679"/>
                </a:lnTo>
                <a:lnTo>
                  <a:pt x="2426" y="13032"/>
                </a:lnTo>
                <a:lnTo>
                  <a:pt x="2426" y="17392"/>
                </a:lnTo>
                <a:lnTo>
                  <a:pt x="2588" y="17392"/>
                </a:lnTo>
                <a:lnTo>
                  <a:pt x="2746" y="17392"/>
                </a:lnTo>
                <a:lnTo>
                  <a:pt x="2763" y="14249"/>
                </a:lnTo>
                <a:cubicBezTo>
                  <a:pt x="2777" y="11582"/>
                  <a:pt x="2792" y="11021"/>
                  <a:pt x="2871" y="10535"/>
                </a:cubicBezTo>
                <a:cubicBezTo>
                  <a:pt x="2922" y="10217"/>
                  <a:pt x="3000" y="10021"/>
                  <a:pt x="3045" y="10087"/>
                </a:cubicBezTo>
                <a:cubicBezTo>
                  <a:pt x="3103" y="10172"/>
                  <a:pt x="3141" y="9974"/>
                  <a:pt x="3177" y="9406"/>
                </a:cubicBezTo>
                <a:cubicBezTo>
                  <a:pt x="3204" y="8964"/>
                  <a:pt x="3226" y="8555"/>
                  <a:pt x="3226" y="8504"/>
                </a:cubicBezTo>
                <a:cubicBezTo>
                  <a:pt x="3226" y="8437"/>
                  <a:pt x="3209" y="8399"/>
                  <a:pt x="3181" y="8388"/>
                </a:cubicBezTo>
                <a:close/>
                <a:moveTo>
                  <a:pt x="13952" y="8405"/>
                </a:moveTo>
                <a:cubicBezTo>
                  <a:pt x="13829" y="8363"/>
                  <a:pt x="13699" y="8540"/>
                  <a:pt x="13581" y="8941"/>
                </a:cubicBezTo>
                <a:cubicBezTo>
                  <a:pt x="13449" y="9393"/>
                  <a:pt x="13425" y="9414"/>
                  <a:pt x="13402" y="9074"/>
                </a:cubicBezTo>
                <a:cubicBezTo>
                  <a:pt x="13385" y="8829"/>
                  <a:pt x="13313" y="8679"/>
                  <a:pt x="13214" y="8679"/>
                </a:cubicBezTo>
                <a:lnTo>
                  <a:pt x="13054" y="8679"/>
                </a:lnTo>
                <a:lnTo>
                  <a:pt x="13054" y="13032"/>
                </a:lnTo>
                <a:lnTo>
                  <a:pt x="13054" y="17392"/>
                </a:lnTo>
                <a:lnTo>
                  <a:pt x="13214" y="17392"/>
                </a:lnTo>
                <a:lnTo>
                  <a:pt x="13375" y="17392"/>
                </a:lnTo>
                <a:lnTo>
                  <a:pt x="13390" y="14633"/>
                </a:lnTo>
                <a:cubicBezTo>
                  <a:pt x="13409" y="11354"/>
                  <a:pt x="13489" y="10444"/>
                  <a:pt x="13771" y="10308"/>
                </a:cubicBezTo>
                <a:cubicBezTo>
                  <a:pt x="14038" y="10180"/>
                  <a:pt x="14088" y="10837"/>
                  <a:pt x="14088" y="14412"/>
                </a:cubicBezTo>
                <a:lnTo>
                  <a:pt x="14088" y="17392"/>
                </a:lnTo>
                <a:lnTo>
                  <a:pt x="14281" y="17392"/>
                </a:lnTo>
                <a:lnTo>
                  <a:pt x="14473" y="17392"/>
                </a:lnTo>
                <a:lnTo>
                  <a:pt x="14458" y="13667"/>
                </a:lnTo>
                <a:lnTo>
                  <a:pt x="14442" y="9959"/>
                </a:lnTo>
                <a:lnTo>
                  <a:pt x="14286" y="9179"/>
                </a:lnTo>
                <a:cubicBezTo>
                  <a:pt x="14192" y="8706"/>
                  <a:pt x="14076" y="8447"/>
                  <a:pt x="13952" y="8405"/>
                </a:cubicBezTo>
                <a:close/>
                <a:moveTo>
                  <a:pt x="9010" y="8411"/>
                </a:moveTo>
                <a:cubicBezTo>
                  <a:pt x="8980" y="8404"/>
                  <a:pt x="8948" y="8407"/>
                  <a:pt x="8918" y="8422"/>
                </a:cubicBezTo>
                <a:cubicBezTo>
                  <a:pt x="8836" y="8464"/>
                  <a:pt x="8756" y="8594"/>
                  <a:pt x="8681" y="8812"/>
                </a:cubicBezTo>
                <a:cubicBezTo>
                  <a:pt x="8595" y="9060"/>
                  <a:pt x="8535" y="9107"/>
                  <a:pt x="8517" y="8941"/>
                </a:cubicBezTo>
                <a:cubicBezTo>
                  <a:pt x="8501" y="8796"/>
                  <a:pt x="8403" y="8679"/>
                  <a:pt x="8301" y="8679"/>
                </a:cubicBezTo>
                <a:lnTo>
                  <a:pt x="8117" y="8679"/>
                </a:lnTo>
                <a:lnTo>
                  <a:pt x="8117" y="13032"/>
                </a:lnTo>
                <a:lnTo>
                  <a:pt x="8117" y="17392"/>
                </a:lnTo>
                <a:lnTo>
                  <a:pt x="8305" y="17392"/>
                </a:lnTo>
                <a:lnTo>
                  <a:pt x="8493" y="17392"/>
                </a:lnTo>
                <a:lnTo>
                  <a:pt x="8493" y="14517"/>
                </a:lnTo>
                <a:cubicBezTo>
                  <a:pt x="8493" y="12015"/>
                  <a:pt x="8505" y="11560"/>
                  <a:pt x="8590" y="10954"/>
                </a:cubicBezTo>
                <a:cubicBezTo>
                  <a:pt x="8661" y="10448"/>
                  <a:pt x="8732" y="10262"/>
                  <a:pt x="8847" y="10262"/>
                </a:cubicBezTo>
                <a:cubicBezTo>
                  <a:pt x="9103" y="10262"/>
                  <a:pt x="9151" y="10924"/>
                  <a:pt x="9151" y="14412"/>
                </a:cubicBezTo>
                <a:lnTo>
                  <a:pt x="9151" y="17392"/>
                </a:lnTo>
                <a:lnTo>
                  <a:pt x="9339" y="17392"/>
                </a:lnTo>
                <a:lnTo>
                  <a:pt x="9528" y="17392"/>
                </a:lnTo>
                <a:lnTo>
                  <a:pt x="9528" y="14133"/>
                </a:lnTo>
                <a:cubicBezTo>
                  <a:pt x="9528" y="12340"/>
                  <a:pt x="9504" y="10490"/>
                  <a:pt x="9476" y="10029"/>
                </a:cubicBezTo>
                <a:cubicBezTo>
                  <a:pt x="9415" y="9061"/>
                  <a:pt x="9221" y="8462"/>
                  <a:pt x="9010" y="8411"/>
                </a:cubicBezTo>
                <a:close/>
                <a:moveTo>
                  <a:pt x="10541" y="8422"/>
                </a:moveTo>
                <a:cubicBezTo>
                  <a:pt x="10263" y="8329"/>
                  <a:pt x="10004" y="9050"/>
                  <a:pt x="9869" y="10396"/>
                </a:cubicBezTo>
                <a:cubicBezTo>
                  <a:pt x="9656" y="12522"/>
                  <a:pt x="9773" y="15733"/>
                  <a:pt x="10105" y="16868"/>
                </a:cubicBezTo>
                <a:cubicBezTo>
                  <a:pt x="10289" y="17500"/>
                  <a:pt x="10729" y="17577"/>
                  <a:pt x="10876" y="17002"/>
                </a:cubicBezTo>
                <a:cubicBezTo>
                  <a:pt x="11064" y="16260"/>
                  <a:pt x="11096" y="17568"/>
                  <a:pt x="10914" y="18585"/>
                </a:cubicBezTo>
                <a:cubicBezTo>
                  <a:pt x="10779" y="19344"/>
                  <a:pt x="10450" y="19485"/>
                  <a:pt x="10300" y="18847"/>
                </a:cubicBezTo>
                <a:cubicBezTo>
                  <a:pt x="10250" y="18634"/>
                  <a:pt x="10108" y="18456"/>
                  <a:pt x="9984" y="18451"/>
                </a:cubicBezTo>
                <a:lnTo>
                  <a:pt x="9759" y="18446"/>
                </a:lnTo>
                <a:lnTo>
                  <a:pt x="9834" y="19261"/>
                </a:lnTo>
                <a:cubicBezTo>
                  <a:pt x="9880" y="19753"/>
                  <a:pt x="9987" y="20272"/>
                  <a:pt x="10106" y="20576"/>
                </a:cubicBezTo>
                <a:cubicBezTo>
                  <a:pt x="10506" y="21594"/>
                  <a:pt x="11108" y="20960"/>
                  <a:pt x="11299" y="19330"/>
                </a:cubicBezTo>
                <a:cubicBezTo>
                  <a:pt x="11373" y="18699"/>
                  <a:pt x="11386" y="17911"/>
                  <a:pt x="11399" y="13644"/>
                </a:cubicBezTo>
                <a:lnTo>
                  <a:pt x="11416" y="8679"/>
                </a:lnTo>
                <a:lnTo>
                  <a:pt x="11226" y="8679"/>
                </a:lnTo>
                <a:cubicBezTo>
                  <a:pt x="11122" y="8679"/>
                  <a:pt x="11024" y="8792"/>
                  <a:pt x="11009" y="8929"/>
                </a:cubicBezTo>
                <a:cubicBezTo>
                  <a:pt x="10993" y="9076"/>
                  <a:pt x="10917" y="9020"/>
                  <a:pt x="10821" y="8795"/>
                </a:cubicBezTo>
                <a:cubicBezTo>
                  <a:pt x="10728" y="8577"/>
                  <a:pt x="10633" y="8453"/>
                  <a:pt x="10541" y="8422"/>
                </a:cubicBezTo>
                <a:close/>
                <a:moveTo>
                  <a:pt x="18727" y="8440"/>
                </a:moveTo>
                <a:cubicBezTo>
                  <a:pt x="18557" y="8386"/>
                  <a:pt x="18386" y="8563"/>
                  <a:pt x="18252" y="8999"/>
                </a:cubicBezTo>
                <a:cubicBezTo>
                  <a:pt x="18002" y="9810"/>
                  <a:pt x="17851" y="11332"/>
                  <a:pt x="17851" y="13032"/>
                </a:cubicBezTo>
                <a:cubicBezTo>
                  <a:pt x="17851" y="14740"/>
                  <a:pt x="18003" y="16260"/>
                  <a:pt x="18252" y="17049"/>
                </a:cubicBezTo>
                <a:cubicBezTo>
                  <a:pt x="18601" y="18158"/>
                  <a:pt x="19076" y="17734"/>
                  <a:pt x="19321" y="16094"/>
                </a:cubicBezTo>
                <a:cubicBezTo>
                  <a:pt x="19640" y="13969"/>
                  <a:pt x="19580" y="10985"/>
                  <a:pt x="19185" y="9296"/>
                </a:cubicBezTo>
                <a:cubicBezTo>
                  <a:pt x="19065" y="8780"/>
                  <a:pt x="18897" y="8493"/>
                  <a:pt x="18727" y="8440"/>
                </a:cubicBezTo>
                <a:close/>
                <a:moveTo>
                  <a:pt x="5016" y="8679"/>
                </a:moveTo>
                <a:lnTo>
                  <a:pt x="5206" y="11647"/>
                </a:lnTo>
                <a:cubicBezTo>
                  <a:pt x="5311" y="13280"/>
                  <a:pt x="5429" y="15094"/>
                  <a:pt x="5466" y="15675"/>
                </a:cubicBezTo>
                <a:cubicBezTo>
                  <a:pt x="5503" y="16256"/>
                  <a:pt x="5542" y="16881"/>
                  <a:pt x="5554" y="17072"/>
                </a:cubicBezTo>
                <a:cubicBezTo>
                  <a:pt x="5567" y="17275"/>
                  <a:pt x="5631" y="17389"/>
                  <a:pt x="5706" y="17340"/>
                </a:cubicBezTo>
                <a:cubicBezTo>
                  <a:pt x="5818" y="17267"/>
                  <a:pt x="5851" y="17008"/>
                  <a:pt x="5975" y="15221"/>
                </a:cubicBezTo>
                <a:cubicBezTo>
                  <a:pt x="6130" y="13000"/>
                  <a:pt x="6216" y="12300"/>
                  <a:pt x="6256" y="12928"/>
                </a:cubicBezTo>
                <a:cubicBezTo>
                  <a:pt x="6511" y="16923"/>
                  <a:pt x="6544" y="17252"/>
                  <a:pt x="6678" y="17252"/>
                </a:cubicBezTo>
                <a:cubicBezTo>
                  <a:pt x="6806" y="17252"/>
                  <a:pt x="6820" y="17115"/>
                  <a:pt x="7076" y="13207"/>
                </a:cubicBezTo>
                <a:cubicBezTo>
                  <a:pt x="7223" y="10980"/>
                  <a:pt x="7364" y="9167"/>
                  <a:pt x="7389" y="9179"/>
                </a:cubicBezTo>
                <a:cubicBezTo>
                  <a:pt x="7417" y="9193"/>
                  <a:pt x="7440" y="10856"/>
                  <a:pt x="7448" y="13294"/>
                </a:cubicBezTo>
                <a:lnTo>
                  <a:pt x="7461" y="17392"/>
                </a:lnTo>
                <a:lnTo>
                  <a:pt x="7648" y="17392"/>
                </a:lnTo>
                <a:lnTo>
                  <a:pt x="7834" y="17392"/>
                </a:lnTo>
                <a:lnTo>
                  <a:pt x="7834" y="13032"/>
                </a:lnTo>
                <a:lnTo>
                  <a:pt x="7834" y="8679"/>
                </a:lnTo>
                <a:lnTo>
                  <a:pt x="7422" y="8679"/>
                </a:lnTo>
                <a:lnTo>
                  <a:pt x="7010" y="8679"/>
                </a:lnTo>
                <a:lnTo>
                  <a:pt x="6865" y="10989"/>
                </a:lnTo>
                <a:cubicBezTo>
                  <a:pt x="6785" y="12259"/>
                  <a:pt x="6700" y="13294"/>
                  <a:pt x="6677" y="13294"/>
                </a:cubicBezTo>
                <a:cubicBezTo>
                  <a:pt x="6654" y="13294"/>
                  <a:pt x="6564" y="12259"/>
                  <a:pt x="6476" y="10989"/>
                </a:cubicBezTo>
                <a:cubicBezTo>
                  <a:pt x="6331" y="8912"/>
                  <a:pt x="6302" y="8678"/>
                  <a:pt x="6192" y="8679"/>
                </a:cubicBezTo>
                <a:cubicBezTo>
                  <a:pt x="6083" y="8680"/>
                  <a:pt x="6057" y="8894"/>
                  <a:pt x="5932" y="10803"/>
                </a:cubicBezTo>
                <a:cubicBezTo>
                  <a:pt x="5797" y="12854"/>
                  <a:pt x="5702" y="13692"/>
                  <a:pt x="5657" y="13248"/>
                </a:cubicBezTo>
                <a:cubicBezTo>
                  <a:pt x="5646" y="13132"/>
                  <a:pt x="5580" y="12053"/>
                  <a:pt x="5510" y="10856"/>
                </a:cubicBezTo>
                <a:lnTo>
                  <a:pt x="5382" y="8679"/>
                </a:lnTo>
                <a:lnTo>
                  <a:pt x="5198" y="8679"/>
                </a:lnTo>
                <a:lnTo>
                  <a:pt x="5016" y="8679"/>
                </a:lnTo>
                <a:close/>
                <a:moveTo>
                  <a:pt x="12395" y="8679"/>
                </a:moveTo>
                <a:lnTo>
                  <a:pt x="12395" y="13032"/>
                </a:lnTo>
                <a:lnTo>
                  <a:pt x="12395" y="17392"/>
                </a:lnTo>
                <a:lnTo>
                  <a:pt x="12583" y="17392"/>
                </a:lnTo>
                <a:lnTo>
                  <a:pt x="12772" y="17392"/>
                </a:lnTo>
                <a:lnTo>
                  <a:pt x="12772" y="13032"/>
                </a:lnTo>
                <a:lnTo>
                  <a:pt x="12772" y="8679"/>
                </a:lnTo>
                <a:lnTo>
                  <a:pt x="12583" y="8679"/>
                </a:lnTo>
                <a:lnTo>
                  <a:pt x="12395" y="8679"/>
                </a:lnTo>
                <a:close/>
                <a:moveTo>
                  <a:pt x="18713" y="10233"/>
                </a:moveTo>
                <a:cubicBezTo>
                  <a:pt x="19059" y="10398"/>
                  <a:pt x="19332" y="13077"/>
                  <a:pt x="19005" y="14994"/>
                </a:cubicBezTo>
                <a:cubicBezTo>
                  <a:pt x="18702" y="16770"/>
                  <a:pt x="18226" y="15571"/>
                  <a:pt x="18226" y="13032"/>
                </a:cubicBezTo>
                <a:cubicBezTo>
                  <a:pt x="18226" y="12026"/>
                  <a:pt x="18252" y="11667"/>
                  <a:pt x="18365" y="11036"/>
                </a:cubicBezTo>
                <a:cubicBezTo>
                  <a:pt x="18476" y="10411"/>
                  <a:pt x="18598" y="10179"/>
                  <a:pt x="18713" y="10233"/>
                </a:cubicBezTo>
                <a:close/>
                <a:moveTo>
                  <a:pt x="4107" y="10262"/>
                </a:moveTo>
                <a:cubicBezTo>
                  <a:pt x="4526" y="10262"/>
                  <a:pt x="4728" y="13239"/>
                  <a:pt x="4428" y="14994"/>
                </a:cubicBezTo>
                <a:cubicBezTo>
                  <a:pt x="4317" y="15647"/>
                  <a:pt x="4253" y="15803"/>
                  <a:pt x="4092" y="15803"/>
                </a:cubicBezTo>
                <a:cubicBezTo>
                  <a:pt x="3928" y="15803"/>
                  <a:pt x="3871" y="15665"/>
                  <a:pt x="3771" y="14994"/>
                </a:cubicBezTo>
                <a:cubicBezTo>
                  <a:pt x="3491" y="13131"/>
                  <a:pt x="3696" y="10262"/>
                  <a:pt x="4107" y="10262"/>
                </a:cubicBezTo>
                <a:close/>
                <a:moveTo>
                  <a:pt x="10573" y="10262"/>
                </a:moveTo>
                <a:cubicBezTo>
                  <a:pt x="10674" y="10262"/>
                  <a:pt x="10798" y="10386"/>
                  <a:pt x="10848" y="10535"/>
                </a:cubicBezTo>
                <a:cubicBezTo>
                  <a:pt x="10956" y="10859"/>
                  <a:pt x="11079" y="12124"/>
                  <a:pt x="11079" y="12899"/>
                </a:cubicBezTo>
                <a:cubicBezTo>
                  <a:pt x="11079" y="13872"/>
                  <a:pt x="10937" y="15049"/>
                  <a:pt x="10772" y="15436"/>
                </a:cubicBezTo>
                <a:cubicBezTo>
                  <a:pt x="10592" y="15858"/>
                  <a:pt x="10575" y="15852"/>
                  <a:pt x="10444" y="15547"/>
                </a:cubicBezTo>
                <a:cubicBezTo>
                  <a:pt x="9957" y="14416"/>
                  <a:pt x="10059" y="10262"/>
                  <a:pt x="10573" y="10262"/>
                </a:cubicBezTo>
                <a:close/>
                <a:moveTo>
                  <a:pt x="20520" y="10262"/>
                </a:moveTo>
                <a:cubicBezTo>
                  <a:pt x="20970" y="10262"/>
                  <a:pt x="21166" y="13315"/>
                  <a:pt x="20835" y="15174"/>
                </a:cubicBezTo>
                <a:cubicBezTo>
                  <a:pt x="20667" y="16120"/>
                  <a:pt x="20380" y="16051"/>
                  <a:pt x="20199" y="15029"/>
                </a:cubicBezTo>
                <a:cubicBezTo>
                  <a:pt x="20086" y="14398"/>
                  <a:pt x="20061" y="14037"/>
                  <a:pt x="20061" y="13032"/>
                </a:cubicBezTo>
                <a:cubicBezTo>
                  <a:pt x="20061" y="11376"/>
                  <a:pt x="20245" y="10262"/>
                  <a:pt x="20520" y="10262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A9DEC2F-D9BC-4346-8501-C1F1CB2685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960" y="86232"/>
            <a:ext cx="2412354" cy="53513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463808C-53CB-4027-880F-1576F54122FC}"/>
              </a:ext>
            </a:extLst>
          </p:cNvPr>
          <p:cNvSpPr txBox="1"/>
          <p:nvPr/>
        </p:nvSpPr>
        <p:spPr>
          <a:xfrm>
            <a:off x="744013" y="1737360"/>
            <a:ext cx="93370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Our Father who art in heaven, hallowed be Thy name</a:t>
            </a:r>
          </a:p>
          <a:p>
            <a:r>
              <a:rPr lang="en-GB" sz="2800" dirty="0"/>
              <a:t>Thy Kingdom Come, </a:t>
            </a:r>
          </a:p>
          <a:p>
            <a:r>
              <a:rPr lang="en-GB" sz="2800" dirty="0"/>
              <a:t>Thy will be done on earth as it is in heaven</a:t>
            </a:r>
          </a:p>
          <a:p>
            <a:r>
              <a:rPr lang="en-GB" sz="2800" dirty="0"/>
              <a:t>Give us this day our daily bread</a:t>
            </a:r>
          </a:p>
          <a:p>
            <a:r>
              <a:rPr lang="en-GB" sz="2800" dirty="0"/>
              <a:t>And forgive us our trespasses as we forgive those who trespass against us</a:t>
            </a:r>
          </a:p>
          <a:p>
            <a:r>
              <a:rPr lang="en-GB" sz="2800" dirty="0"/>
              <a:t>And lead us not into temptation but deliver us from evil.</a:t>
            </a:r>
          </a:p>
          <a:p>
            <a:r>
              <a:rPr lang="en-GB" sz="2800" dirty="0"/>
              <a:t>For Thine is the Kingdom, the power and the glory</a:t>
            </a:r>
          </a:p>
          <a:p>
            <a:r>
              <a:rPr lang="en-GB" sz="2800" dirty="0"/>
              <a:t>For ever and ever.  </a:t>
            </a:r>
            <a:r>
              <a:rPr lang="en-GB" sz="2800" b="1" dirty="0"/>
              <a:t>Amen</a:t>
            </a:r>
          </a:p>
        </p:txBody>
      </p:sp>
    </p:spTree>
    <p:extLst>
      <p:ext uri="{BB962C8B-B14F-4D97-AF65-F5344CB8AC3E}">
        <p14:creationId xmlns:p14="http://schemas.microsoft.com/office/powerpoint/2010/main" val="1188963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nds Together Free Stock Photo - Public Domain Pictures">
            <a:extLst>
              <a:ext uri="{FF2B5EF4-FFF2-40B4-BE49-F238E27FC236}">
                <a16:creationId xmlns:a16="http://schemas.microsoft.com/office/drawing/2014/main" id="{69706902-AB5D-4FE4-ABCA-C9A7A0389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972" y="621367"/>
            <a:ext cx="8564253" cy="527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9199219-544D-4BE9-9FCD-1840C09A5B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99012" y="504826"/>
            <a:ext cx="8104737" cy="3019424"/>
          </a:xfrm>
        </p:spPr>
        <p:txBody>
          <a:bodyPr/>
          <a:lstStyle/>
          <a:p>
            <a:r>
              <a:rPr lang="en-GB" sz="9600" dirty="0">
                <a:solidFill>
                  <a:srgbClr val="0070C0"/>
                </a:solidFill>
                <a:latin typeface="Chiller" panose="04020404031007020602" pitchFamily="82" charset="0"/>
              </a:rPr>
              <a:t>Blessing</a:t>
            </a:r>
            <a:br>
              <a:rPr lang="en-GB" sz="9600" dirty="0">
                <a:solidFill>
                  <a:srgbClr val="0070C0"/>
                </a:solidFill>
                <a:latin typeface="Chiller" panose="04020404031007020602" pitchFamily="82" charset="0"/>
              </a:rPr>
            </a:br>
            <a:endParaRPr lang="en-GB" sz="9600" dirty="0">
              <a:solidFill>
                <a:srgbClr val="0070C0"/>
              </a:solidFill>
              <a:latin typeface="Chiller" panose="04020404031007020602" pitchFamily="82" charset="0"/>
            </a:endParaRPr>
          </a:p>
        </p:txBody>
      </p:sp>
      <p:pic>
        <p:nvPicPr>
          <p:cNvPr id="5" name="pasted-image.tiff" descr="pasted-image.tiff">
            <a:extLst>
              <a:ext uri="{FF2B5EF4-FFF2-40B4-BE49-F238E27FC236}">
                <a16:creationId xmlns:a16="http://schemas.microsoft.com/office/drawing/2014/main" id="{301CD218-B8B6-436E-B0A8-0DADB0F270D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338" t="10588" r="3767" b="13392"/>
          <a:stretch>
            <a:fillRect/>
          </a:stretch>
        </p:blipFill>
        <p:spPr>
          <a:xfrm>
            <a:off x="1181100" y="6134701"/>
            <a:ext cx="2653995" cy="467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29" h="21068" extrusionOk="0">
                <a:moveTo>
                  <a:pt x="3741" y="0"/>
                </a:moveTo>
                <a:cubicBezTo>
                  <a:pt x="3709" y="5"/>
                  <a:pt x="3671" y="65"/>
                  <a:pt x="3628" y="175"/>
                </a:cubicBezTo>
                <a:cubicBezTo>
                  <a:pt x="3532" y="421"/>
                  <a:pt x="3508" y="675"/>
                  <a:pt x="3508" y="1397"/>
                </a:cubicBezTo>
                <a:cubicBezTo>
                  <a:pt x="3508" y="2508"/>
                  <a:pt x="3595" y="3026"/>
                  <a:pt x="3919" y="3859"/>
                </a:cubicBezTo>
                <a:cubicBezTo>
                  <a:pt x="4055" y="4209"/>
                  <a:pt x="4166" y="4587"/>
                  <a:pt x="4166" y="4703"/>
                </a:cubicBezTo>
                <a:cubicBezTo>
                  <a:pt x="4166" y="4978"/>
                  <a:pt x="4868" y="3596"/>
                  <a:pt x="5029" y="3003"/>
                </a:cubicBezTo>
                <a:cubicBezTo>
                  <a:pt x="5195" y="2395"/>
                  <a:pt x="5187" y="2127"/>
                  <a:pt x="4990" y="1665"/>
                </a:cubicBezTo>
                <a:cubicBezTo>
                  <a:pt x="4772" y="1153"/>
                  <a:pt x="4567" y="1620"/>
                  <a:pt x="4355" y="3102"/>
                </a:cubicBezTo>
                <a:cubicBezTo>
                  <a:pt x="4187" y="4271"/>
                  <a:pt x="4120" y="4291"/>
                  <a:pt x="4119" y="3184"/>
                </a:cubicBezTo>
                <a:cubicBezTo>
                  <a:pt x="4118" y="2364"/>
                  <a:pt x="3944" y="543"/>
                  <a:pt x="3829" y="140"/>
                </a:cubicBezTo>
                <a:cubicBezTo>
                  <a:pt x="3801" y="43"/>
                  <a:pt x="3773" y="-6"/>
                  <a:pt x="3741" y="0"/>
                </a:cubicBezTo>
                <a:close/>
                <a:moveTo>
                  <a:pt x="7649" y="4790"/>
                </a:moveTo>
                <a:cubicBezTo>
                  <a:pt x="7614" y="4810"/>
                  <a:pt x="7579" y="4903"/>
                  <a:pt x="7530" y="5081"/>
                </a:cubicBezTo>
                <a:cubicBezTo>
                  <a:pt x="7401" y="5556"/>
                  <a:pt x="7383" y="6039"/>
                  <a:pt x="7461" y="6863"/>
                </a:cubicBezTo>
                <a:cubicBezTo>
                  <a:pt x="7500" y="7269"/>
                  <a:pt x="7549" y="7373"/>
                  <a:pt x="7683" y="7311"/>
                </a:cubicBezTo>
                <a:cubicBezTo>
                  <a:pt x="7847" y="7235"/>
                  <a:pt x="7859" y="7170"/>
                  <a:pt x="7872" y="6240"/>
                </a:cubicBezTo>
                <a:cubicBezTo>
                  <a:pt x="7885" y="5400"/>
                  <a:pt x="7868" y="5206"/>
                  <a:pt x="7767" y="4948"/>
                </a:cubicBezTo>
                <a:cubicBezTo>
                  <a:pt x="7719" y="4825"/>
                  <a:pt x="7685" y="4769"/>
                  <a:pt x="7649" y="4790"/>
                </a:cubicBezTo>
                <a:close/>
                <a:moveTo>
                  <a:pt x="12573" y="4819"/>
                </a:moveTo>
                <a:cubicBezTo>
                  <a:pt x="12451" y="4739"/>
                  <a:pt x="12350" y="5191"/>
                  <a:pt x="12350" y="5978"/>
                </a:cubicBezTo>
                <a:cubicBezTo>
                  <a:pt x="12350" y="6387"/>
                  <a:pt x="12373" y="6869"/>
                  <a:pt x="12404" y="7043"/>
                </a:cubicBezTo>
                <a:cubicBezTo>
                  <a:pt x="12435" y="7217"/>
                  <a:pt x="12516" y="7357"/>
                  <a:pt x="12583" y="7357"/>
                </a:cubicBezTo>
                <a:cubicBezTo>
                  <a:pt x="12833" y="7357"/>
                  <a:pt x="12910" y="5854"/>
                  <a:pt x="12700" y="5081"/>
                </a:cubicBezTo>
                <a:cubicBezTo>
                  <a:pt x="12658" y="4927"/>
                  <a:pt x="12614" y="4846"/>
                  <a:pt x="12573" y="4819"/>
                </a:cubicBezTo>
                <a:close/>
                <a:moveTo>
                  <a:pt x="21000" y="4982"/>
                </a:moveTo>
                <a:lnTo>
                  <a:pt x="21000" y="7049"/>
                </a:lnTo>
                <a:cubicBezTo>
                  <a:pt x="21000" y="8186"/>
                  <a:pt x="20987" y="9185"/>
                  <a:pt x="20972" y="9272"/>
                </a:cubicBezTo>
                <a:cubicBezTo>
                  <a:pt x="20956" y="9358"/>
                  <a:pt x="20878" y="9208"/>
                  <a:pt x="20796" y="8929"/>
                </a:cubicBezTo>
                <a:cubicBezTo>
                  <a:pt x="20588" y="8217"/>
                  <a:pt x="20259" y="8253"/>
                  <a:pt x="20061" y="9010"/>
                </a:cubicBezTo>
                <a:cubicBezTo>
                  <a:pt x="19815" y="9948"/>
                  <a:pt x="19725" y="10812"/>
                  <a:pt x="19700" y="12532"/>
                </a:cubicBezTo>
                <a:cubicBezTo>
                  <a:pt x="19671" y="14427"/>
                  <a:pt x="19806" y="16128"/>
                  <a:pt x="20056" y="17060"/>
                </a:cubicBezTo>
                <a:cubicBezTo>
                  <a:pt x="20262" y="17828"/>
                  <a:pt x="20588" y="17856"/>
                  <a:pt x="20802" y="17124"/>
                </a:cubicBezTo>
                <a:cubicBezTo>
                  <a:pt x="20934" y="16673"/>
                  <a:pt x="20960" y="16650"/>
                  <a:pt x="20983" y="16990"/>
                </a:cubicBezTo>
                <a:cubicBezTo>
                  <a:pt x="21000" y="17235"/>
                  <a:pt x="21070" y="17392"/>
                  <a:pt x="21169" y="17392"/>
                </a:cubicBezTo>
                <a:lnTo>
                  <a:pt x="21329" y="17392"/>
                </a:lnTo>
                <a:lnTo>
                  <a:pt x="21329" y="11187"/>
                </a:lnTo>
                <a:lnTo>
                  <a:pt x="21329" y="4982"/>
                </a:lnTo>
                <a:lnTo>
                  <a:pt x="21164" y="4982"/>
                </a:lnTo>
                <a:lnTo>
                  <a:pt x="21000" y="4982"/>
                </a:lnTo>
                <a:close/>
                <a:moveTo>
                  <a:pt x="16577" y="5035"/>
                </a:moveTo>
                <a:cubicBezTo>
                  <a:pt x="16536" y="5034"/>
                  <a:pt x="16495" y="5041"/>
                  <a:pt x="16455" y="5064"/>
                </a:cubicBezTo>
                <a:cubicBezTo>
                  <a:pt x="15802" y="5443"/>
                  <a:pt x="15353" y="8437"/>
                  <a:pt x="15418" y="11985"/>
                </a:cubicBezTo>
                <a:cubicBezTo>
                  <a:pt x="15474" y="15060"/>
                  <a:pt x="15785" y="16933"/>
                  <a:pt x="16370" y="17747"/>
                </a:cubicBezTo>
                <a:cubicBezTo>
                  <a:pt x="16545" y="17992"/>
                  <a:pt x="16932" y="17633"/>
                  <a:pt x="17144" y="17031"/>
                </a:cubicBezTo>
                <a:cubicBezTo>
                  <a:pt x="17401" y="16301"/>
                  <a:pt x="17615" y="14501"/>
                  <a:pt x="17650" y="12776"/>
                </a:cubicBezTo>
                <a:lnTo>
                  <a:pt x="17675" y="11583"/>
                </a:lnTo>
                <a:lnTo>
                  <a:pt x="17128" y="11583"/>
                </a:lnTo>
                <a:lnTo>
                  <a:pt x="16580" y="11583"/>
                </a:lnTo>
                <a:lnTo>
                  <a:pt x="16580" y="12509"/>
                </a:lnTo>
                <a:lnTo>
                  <a:pt x="16580" y="13428"/>
                </a:lnTo>
                <a:lnTo>
                  <a:pt x="16878" y="13428"/>
                </a:lnTo>
                <a:cubicBezTo>
                  <a:pt x="17042" y="13428"/>
                  <a:pt x="17189" y="13508"/>
                  <a:pt x="17205" y="13597"/>
                </a:cubicBezTo>
                <a:cubicBezTo>
                  <a:pt x="17257" y="13890"/>
                  <a:pt x="17095" y="14956"/>
                  <a:pt x="16934" y="15384"/>
                </a:cubicBezTo>
                <a:cubicBezTo>
                  <a:pt x="16609" y="16250"/>
                  <a:pt x="16238" y="15761"/>
                  <a:pt x="15983" y="14133"/>
                </a:cubicBezTo>
                <a:cubicBezTo>
                  <a:pt x="15735" y="12548"/>
                  <a:pt x="15718" y="10451"/>
                  <a:pt x="15942" y="8801"/>
                </a:cubicBezTo>
                <a:cubicBezTo>
                  <a:pt x="16216" y="6783"/>
                  <a:pt x="16806" y="6498"/>
                  <a:pt x="17134" y="8219"/>
                </a:cubicBezTo>
                <a:lnTo>
                  <a:pt x="17238" y="8778"/>
                </a:lnTo>
                <a:lnTo>
                  <a:pt x="17384" y="8003"/>
                </a:lnTo>
                <a:lnTo>
                  <a:pt x="17529" y="7229"/>
                </a:lnTo>
                <a:lnTo>
                  <a:pt x="17370" y="6490"/>
                </a:lnTo>
                <a:cubicBezTo>
                  <a:pt x="17184" y="5614"/>
                  <a:pt x="16864" y="5043"/>
                  <a:pt x="16577" y="5035"/>
                </a:cubicBezTo>
                <a:close/>
                <a:moveTo>
                  <a:pt x="1111" y="5064"/>
                </a:moveTo>
                <a:cubicBezTo>
                  <a:pt x="802" y="5163"/>
                  <a:pt x="501" y="5821"/>
                  <a:pt x="306" y="7002"/>
                </a:cubicBezTo>
                <a:cubicBezTo>
                  <a:pt x="-271" y="10492"/>
                  <a:pt x="8" y="16285"/>
                  <a:pt x="815" y="17555"/>
                </a:cubicBezTo>
                <a:cubicBezTo>
                  <a:pt x="1453" y="18559"/>
                  <a:pt x="2041" y="16873"/>
                  <a:pt x="2220" y="13527"/>
                </a:cubicBezTo>
                <a:cubicBezTo>
                  <a:pt x="2329" y="11495"/>
                  <a:pt x="2349" y="11583"/>
                  <a:pt x="1746" y="11583"/>
                </a:cubicBezTo>
                <a:lnTo>
                  <a:pt x="1205" y="11583"/>
                </a:lnTo>
                <a:lnTo>
                  <a:pt x="1205" y="12509"/>
                </a:lnTo>
                <a:lnTo>
                  <a:pt x="1205" y="13428"/>
                </a:lnTo>
                <a:lnTo>
                  <a:pt x="1484" y="13428"/>
                </a:lnTo>
                <a:cubicBezTo>
                  <a:pt x="1637" y="13428"/>
                  <a:pt x="1774" y="13534"/>
                  <a:pt x="1788" y="13655"/>
                </a:cubicBezTo>
                <a:cubicBezTo>
                  <a:pt x="1830" y="14039"/>
                  <a:pt x="1669" y="15054"/>
                  <a:pt x="1506" y="15436"/>
                </a:cubicBezTo>
                <a:cubicBezTo>
                  <a:pt x="941" y="16760"/>
                  <a:pt x="271" y="13894"/>
                  <a:pt x="380" y="10623"/>
                </a:cubicBezTo>
                <a:cubicBezTo>
                  <a:pt x="416" y="9534"/>
                  <a:pt x="676" y="7821"/>
                  <a:pt x="875" y="7357"/>
                </a:cubicBezTo>
                <a:cubicBezTo>
                  <a:pt x="1082" y="6876"/>
                  <a:pt x="1449" y="7157"/>
                  <a:pt x="1666" y="7963"/>
                </a:cubicBezTo>
                <a:lnTo>
                  <a:pt x="1851" y="8644"/>
                </a:lnTo>
                <a:lnTo>
                  <a:pt x="1975" y="7904"/>
                </a:lnTo>
                <a:lnTo>
                  <a:pt x="2104" y="7171"/>
                </a:lnTo>
                <a:lnTo>
                  <a:pt x="1957" y="6473"/>
                </a:lnTo>
                <a:cubicBezTo>
                  <a:pt x="1735" y="5426"/>
                  <a:pt x="1419" y="4965"/>
                  <a:pt x="1111" y="5064"/>
                </a:cubicBezTo>
                <a:close/>
                <a:moveTo>
                  <a:pt x="4151" y="7707"/>
                </a:moveTo>
                <a:cubicBezTo>
                  <a:pt x="4141" y="7710"/>
                  <a:pt x="4129" y="7800"/>
                  <a:pt x="4110" y="7986"/>
                </a:cubicBezTo>
                <a:cubicBezTo>
                  <a:pt x="4087" y="8220"/>
                  <a:pt x="4021" y="8420"/>
                  <a:pt x="3964" y="8422"/>
                </a:cubicBezTo>
                <a:cubicBezTo>
                  <a:pt x="3907" y="8425"/>
                  <a:pt x="3778" y="8688"/>
                  <a:pt x="3675" y="9016"/>
                </a:cubicBezTo>
                <a:cubicBezTo>
                  <a:pt x="3143" y="10707"/>
                  <a:pt x="3143" y="15332"/>
                  <a:pt x="3675" y="17066"/>
                </a:cubicBezTo>
                <a:cubicBezTo>
                  <a:pt x="3916" y="17853"/>
                  <a:pt x="4377" y="17801"/>
                  <a:pt x="4579" y="16961"/>
                </a:cubicBezTo>
                <a:cubicBezTo>
                  <a:pt x="5026" y="15100"/>
                  <a:pt x="5073" y="11783"/>
                  <a:pt x="4681" y="9691"/>
                </a:cubicBezTo>
                <a:cubicBezTo>
                  <a:pt x="4582" y="9161"/>
                  <a:pt x="4436" y="8645"/>
                  <a:pt x="4355" y="8545"/>
                </a:cubicBezTo>
                <a:cubicBezTo>
                  <a:pt x="4274" y="8445"/>
                  <a:pt x="4195" y="8183"/>
                  <a:pt x="4180" y="7963"/>
                </a:cubicBezTo>
                <a:cubicBezTo>
                  <a:pt x="4168" y="7787"/>
                  <a:pt x="4160" y="7703"/>
                  <a:pt x="4151" y="7707"/>
                </a:cubicBezTo>
                <a:close/>
                <a:moveTo>
                  <a:pt x="3181" y="8388"/>
                </a:moveTo>
                <a:cubicBezTo>
                  <a:pt x="3100" y="8356"/>
                  <a:pt x="2929" y="8555"/>
                  <a:pt x="2864" y="8812"/>
                </a:cubicBezTo>
                <a:cubicBezTo>
                  <a:pt x="2800" y="9063"/>
                  <a:pt x="2749" y="9110"/>
                  <a:pt x="2731" y="8941"/>
                </a:cubicBezTo>
                <a:cubicBezTo>
                  <a:pt x="2715" y="8794"/>
                  <a:pt x="2639" y="8679"/>
                  <a:pt x="2563" y="8679"/>
                </a:cubicBezTo>
                <a:lnTo>
                  <a:pt x="2426" y="8679"/>
                </a:lnTo>
                <a:lnTo>
                  <a:pt x="2426" y="13032"/>
                </a:lnTo>
                <a:lnTo>
                  <a:pt x="2426" y="17392"/>
                </a:lnTo>
                <a:lnTo>
                  <a:pt x="2588" y="17392"/>
                </a:lnTo>
                <a:lnTo>
                  <a:pt x="2746" y="17392"/>
                </a:lnTo>
                <a:lnTo>
                  <a:pt x="2763" y="14249"/>
                </a:lnTo>
                <a:cubicBezTo>
                  <a:pt x="2777" y="11582"/>
                  <a:pt x="2792" y="11021"/>
                  <a:pt x="2871" y="10535"/>
                </a:cubicBezTo>
                <a:cubicBezTo>
                  <a:pt x="2922" y="10217"/>
                  <a:pt x="3000" y="10021"/>
                  <a:pt x="3045" y="10087"/>
                </a:cubicBezTo>
                <a:cubicBezTo>
                  <a:pt x="3103" y="10172"/>
                  <a:pt x="3141" y="9974"/>
                  <a:pt x="3177" y="9406"/>
                </a:cubicBezTo>
                <a:cubicBezTo>
                  <a:pt x="3204" y="8964"/>
                  <a:pt x="3226" y="8555"/>
                  <a:pt x="3226" y="8504"/>
                </a:cubicBezTo>
                <a:cubicBezTo>
                  <a:pt x="3226" y="8437"/>
                  <a:pt x="3209" y="8399"/>
                  <a:pt x="3181" y="8388"/>
                </a:cubicBezTo>
                <a:close/>
                <a:moveTo>
                  <a:pt x="13952" y="8405"/>
                </a:moveTo>
                <a:cubicBezTo>
                  <a:pt x="13829" y="8363"/>
                  <a:pt x="13699" y="8540"/>
                  <a:pt x="13581" y="8941"/>
                </a:cubicBezTo>
                <a:cubicBezTo>
                  <a:pt x="13449" y="9393"/>
                  <a:pt x="13425" y="9414"/>
                  <a:pt x="13402" y="9074"/>
                </a:cubicBezTo>
                <a:cubicBezTo>
                  <a:pt x="13385" y="8829"/>
                  <a:pt x="13313" y="8679"/>
                  <a:pt x="13214" y="8679"/>
                </a:cubicBezTo>
                <a:lnTo>
                  <a:pt x="13054" y="8679"/>
                </a:lnTo>
                <a:lnTo>
                  <a:pt x="13054" y="13032"/>
                </a:lnTo>
                <a:lnTo>
                  <a:pt x="13054" y="17392"/>
                </a:lnTo>
                <a:lnTo>
                  <a:pt x="13214" y="17392"/>
                </a:lnTo>
                <a:lnTo>
                  <a:pt x="13375" y="17392"/>
                </a:lnTo>
                <a:lnTo>
                  <a:pt x="13390" y="14633"/>
                </a:lnTo>
                <a:cubicBezTo>
                  <a:pt x="13409" y="11354"/>
                  <a:pt x="13489" y="10444"/>
                  <a:pt x="13771" y="10308"/>
                </a:cubicBezTo>
                <a:cubicBezTo>
                  <a:pt x="14038" y="10180"/>
                  <a:pt x="14088" y="10837"/>
                  <a:pt x="14088" y="14412"/>
                </a:cubicBezTo>
                <a:lnTo>
                  <a:pt x="14088" y="17392"/>
                </a:lnTo>
                <a:lnTo>
                  <a:pt x="14281" y="17392"/>
                </a:lnTo>
                <a:lnTo>
                  <a:pt x="14473" y="17392"/>
                </a:lnTo>
                <a:lnTo>
                  <a:pt x="14458" y="13667"/>
                </a:lnTo>
                <a:lnTo>
                  <a:pt x="14442" y="9959"/>
                </a:lnTo>
                <a:lnTo>
                  <a:pt x="14286" y="9179"/>
                </a:lnTo>
                <a:cubicBezTo>
                  <a:pt x="14192" y="8706"/>
                  <a:pt x="14076" y="8447"/>
                  <a:pt x="13952" y="8405"/>
                </a:cubicBezTo>
                <a:close/>
                <a:moveTo>
                  <a:pt x="9010" y="8411"/>
                </a:moveTo>
                <a:cubicBezTo>
                  <a:pt x="8980" y="8404"/>
                  <a:pt x="8948" y="8407"/>
                  <a:pt x="8918" y="8422"/>
                </a:cubicBezTo>
                <a:cubicBezTo>
                  <a:pt x="8836" y="8464"/>
                  <a:pt x="8756" y="8594"/>
                  <a:pt x="8681" y="8812"/>
                </a:cubicBezTo>
                <a:cubicBezTo>
                  <a:pt x="8595" y="9060"/>
                  <a:pt x="8535" y="9107"/>
                  <a:pt x="8517" y="8941"/>
                </a:cubicBezTo>
                <a:cubicBezTo>
                  <a:pt x="8501" y="8796"/>
                  <a:pt x="8403" y="8679"/>
                  <a:pt x="8301" y="8679"/>
                </a:cubicBezTo>
                <a:lnTo>
                  <a:pt x="8117" y="8679"/>
                </a:lnTo>
                <a:lnTo>
                  <a:pt x="8117" y="13032"/>
                </a:lnTo>
                <a:lnTo>
                  <a:pt x="8117" y="17392"/>
                </a:lnTo>
                <a:lnTo>
                  <a:pt x="8305" y="17392"/>
                </a:lnTo>
                <a:lnTo>
                  <a:pt x="8493" y="17392"/>
                </a:lnTo>
                <a:lnTo>
                  <a:pt x="8493" y="14517"/>
                </a:lnTo>
                <a:cubicBezTo>
                  <a:pt x="8493" y="12015"/>
                  <a:pt x="8505" y="11560"/>
                  <a:pt x="8590" y="10954"/>
                </a:cubicBezTo>
                <a:cubicBezTo>
                  <a:pt x="8661" y="10448"/>
                  <a:pt x="8732" y="10262"/>
                  <a:pt x="8847" y="10262"/>
                </a:cubicBezTo>
                <a:cubicBezTo>
                  <a:pt x="9103" y="10262"/>
                  <a:pt x="9151" y="10924"/>
                  <a:pt x="9151" y="14412"/>
                </a:cubicBezTo>
                <a:lnTo>
                  <a:pt x="9151" y="17392"/>
                </a:lnTo>
                <a:lnTo>
                  <a:pt x="9339" y="17392"/>
                </a:lnTo>
                <a:lnTo>
                  <a:pt x="9528" y="17392"/>
                </a:lnTo>
                <a:lnTo>
                  <a:pt x="9528" y="14133"/>
                </a:lnTo>
                <a:cubicBezTo>
                  <a:pt x="9528" y="12340"/>
                  <a:pt x="9504" y="10490"/>
                  <a:pt x="9476" y="10029"/>
                </a:cubicBezTo>
                <a:cubicBezTo>
                  <a:pt x="9415" y="9061"/>
                  <a:pt x="9221" y="8462"/>
                  <a:pt x="9010" y="8411"/>
                </a:cubicBezTo>
                <a:close/>
                <a:moveTo>
                  <a:pt x="10541" y="8422"/>
                </a:moveTo>
                <a:cubicBezTo>
                  <a:pt x="10263" y="8329"/>
                  <a:pt x="10004" y="9050"/>
                  <a:pt x="9869" y="10396"/>
                </a:cubicBezTo>
                <a:cubicBezTo>
                  <a:pt x="9656" y="12522"/>
                  <a:pt x="9773" y="15733"/>
                  <a:pt x="10105" y="16868"/>
                </a:cubicBezTo>
                <a:cubicBezTo>
                  <a:pt x="10289" y="17500"/>
                  <a:pt x="10729" y="17577"/>
                  <a:pt x="10876" y="17002"/>
                </a:cubicBezTo>
                <a:cubicBezTo>
                  <a:pt x="11064" y="16260"/>
                  <a:pt x="11096" y="17568"/>
                  <a:pt x="10914" y="18585"/>
                </a:cubicBezTo>
                <a:cubicBezTo>
                  <a:pt x="10779" y="19344"/>
                  <a:pt x="10450" y="19485"/>
                  <a:pt x="10300" y="18847"/>
                </a:cubicBezTo>
                <a:cubicBezTo>
                  <a:pt x="10250" y="18634"/>
                  <a:pt x="10108" y="18456"/>
                  <a:pt x="9984" y="18451"/>
                </a:cubicBezTo>
                <a:lnTo>
                  <a:pt x="9759" y="18446"/>
                </a:lnTo>
                <a:lnTo>
                  <a:pt x="9834" y="19261"/>
                </a:lnTo>
                <a:cubicBezTo>
                  <a:pt x="9880" y="19753"/>
                  <a:pt x="9987" y="20272"/>
                  <a:pt x="10106" y="20576"/>
                </a:cubicBezTo>
                <a:cubicBezTo>
                  <a:pt x="10506" y="21594"/>
                  <a:pt x="11108" y="20960"/>
                  <a:pt x="11299" y="19330"/>
                </a:cubicBezTo>
                <a:cubicBezTo>
                  <a:pt x="11373" y="18699"/>
                  <a:pt x="11386" y="17911"/>
                  <a:pt x="11399" y="13644"/>
                </a:cubicBezTo>
                <a:lnTo>
                  <a:pt x="11416" y="8679"/>
                </a:lnTo>
                <a:lnTo>
                  <a:pt x="11226" y="8679"/>
                </a:lnTo>
                <a:cubicBezTo>
                  <a:pt x="11122" y="8679"/>
                  <a:pt x="11024" y="8792"/>
                  <a:pt x="11009" y="8929"/>
                </a:cubicBezTo>
                <a:cubicBezTo>
                  <a:pt x="10993" y="9076"/>
                  <a:pt x="10917" y="9020"/>
                  <a:pt x="10821" y="8795"/>
                </a:cubicBezTo>
                <a:cubicBezTo>
                  <a:pt x="10728" y="8577"/>
                  <a:pt x="10633" y="8453"/>
                  <a:pt x="10541" y="8422"/>
                </a:cubicBezTo>
                <a:close/>
                <a:moveTo>
                  <a:pt x="18727" y="8440"/>
                </a:moveTo>
                <a:cubicBezTo>
                  <a:pt x="18557" y="8386"/>
                  <a:pt x="18386" y="8563"/>
                  <a:pt x="18252" y="8999"/>
                </a:cubicBezTo>
                <a:cubicBezTo>
                  <a:pt x="18002" y="9810"/>
                  <a:pt x="17851" y="11332"/>
                  <a:pt x="17851" y="13032"/>
                </a:cubicBezTo>
                <a:cubicBezTo>
                  <a:pt x="17851" y="14740"/>
                  <a:pt x="18003" y="16260"/>
                  <a:pt x="18252" y="17049"/>
                </a:cubicBezTo>
                <a:cubicBezTo>
                  <a:pt x="18601" y="18158"/>
                  <a:pt x="19076" y="17734"/>
                  <a:pt x="19321" y="16094"/>
                </a:cubicBezTo>
                <a:cubicBezTo>
                  <a:pt x="19640" y="13969"/>
                  <a:pt x="19580" y="10985"/>
                  <a:pt x="19185" y="9296"/>
                </a:cubicBezTo>
                <a:cubicBezTo>
                  <a:pt x="19065" y="8780"/>
                  <a:pt x="18897" y="8493"/>
                  <a:pt x="18727" y="8440"/>
                </a:cubicBezTo>
                <a:close/>
                <a:moveTo>
                  <a:pt x="5016" y="8679"/>
                </a:moveTo>
                <a:lnTo>
                  <a:pt x="5206" y="11647"/>
                </a:lnTo>
                <a:cubicBezTo>
                  <a:pt x="5311" y="13280"/>
                  <a:pt x="5429" y="15094"/>
                  <a:pt x="5466" y="15675"/>
                </a:cubicBezTo>
                <a:cubicBezTo>
                  <a:pt x="5503" y="16256"/>
                  <a:pt x="5542" y="16881"/>
                  <a:pt x="5554" y="17072"/>
                </a:cubicBezTo>
                <a:cubicBezTo>
                  <a:pt x="5567" y="17275"/>
                  <a:pt x="5631" y="17389"/>
                  <a:pt x="5706" y="17340"/>
                </a:cubicBezTo>
                <a:cubicBezTo>
                  <a:pt x="5818" y="17267"/>
                  <a:pt x="5851" y="17008"/>
                  <a:pt x="5975" y="15221"/>
                </a:cubicBezTo>
                <a:cubicBezTo>
                  <a:pt x="6130" y="13000"/>
                  <a:pt x="6216" y="12300"/>
                  <a:pt x="6256" y="12928"/>
                </a:cubicBezTo>
                <a:cubicBezTo>
                  <a:pt x="6511" y="16923"/>
                  <a:pt x="6544" y="17252"/>
                  <a:pt x="6678" y="17252"/>
                </a:cubicBezTo>
                <a:cubicBezTo>
                  <a:pt x="6806" y="17252"/>
                  <a:pt x="6820" y="17115"/>
                  <a:pt x="7076" y="13207"/>
                </a:cubicBezTo>
                <a:cubicBezTo>
                  <a:pt x="7223" y="10980"/>
                  <a:pt x="7364" y="9167"/>
                  <a:pt x="7389" y="9179"/>
                </a:cubicBezTo>
                <a:cubicBezTo>
                  <a:pt x="7417" y="9193"/>
                  <a:pt x="7440" y="10856"/>
                  <a:pt x="7448" y="13294"/>
                </a:cubicBezTo>
                <a:lnTo>
                  <a:pt x="7461" y="17392"/>
                </a:lnTo>
                <a:lnTo>
                  <a:pt x="7648" y="17392"/>
                </a:lnTo>
                <a:lnTo>
                  <a:pt x="7834" y="17392"/>
                </a:lnTo>
                <a:lnTo>
                  <a:pt x="7834" y="13032"/>
                </a:lnTo>
                <a:lnTo>
                  <a:pt x="7834" y="8679"/>
                </a:lnTo>
                <a:lnTo>
                  <a:pt x="7422" y="8679"/>
                </a:lnTo>
                <a:lnTo>
                  <a:pt x="7010" y="8679"/>
                </a:lnTo>
                <a:lnTo>
                  <a:pt x="6865" y="10989"/>
                </a:lnTo>
                <a:cubicBezTo>
                  <a:pt x="6785" y="12259"/>
                  <a:pt x="6700" y="13294"/>
                  <a:pt x="6677" y="13294"/>
                </a:cubicBezTo>
                <a:cubicBezTo>
                  <a:pt x="6654" y="13294"/>
                  <a:pt x="6564" y="12259"/>
                  <a:pt x="6476" y="10989"/>
                </a:cubicBezTo>
                <a:cubicBezTo>
                  <a:pt x="6331" y="8912"/>
                  <a:pt x="6302" y="8678"/>
                  <a:pt x="6192" y="8679"/>
                </a:cubicBezTo>
                <a:cubicBezTo>
                  <a:pt x="6083" y="8680"/>
                  <a:pt x="6057" y="8894"/>
                  <a:pt x="5932" y="10803"/>
                </a:cubicBezTo>
                <a:cubicBezTo>
                  <a:pt x="5797" y="12854"/>
                  <a:pt x="5702" y="13692"/>
                  <a:pt x="5657" y="13248"/>
                </a:cubicBezTo>
                <a:cubicBezTo>
                  <a:pt x="5646" y="13132"/>
                  <a:pt x="5580" y="12053"/>
                  <a:pt x="5510" y="10856"/>
                </a:cubicBezTo>
                <a:lnTo>
                  <a:pt x="5382" y="8679"/>
                </a:lnTo>
                <a:lnTo>
                  <a:pt x="5198" y="8679"/>
                </a:lnTo>
                <a:lnTo>
                  <a:pt x="5016" y="8679"/>
                </a:lnTo>
                <a:close/>
                <a:moveTo>
                  <a:pt x="12395" y="8679"/>
                </a:moveTo>
                <a:lnTo>
                  <a:pt x="12395" y="13032"/>
                </a:lnTo>
                <a:lnTo>
                  <a:pt x="12395" y="17392"/>
                </a:lnTo>
                <a:lnTo>
                  <a:pt x="12583" y="17392"/>
                </a:lnTo>
                <a:lnTo>
                  <a:pt x="12772" y="17392"/>
                </a:lnTo>
                <a:lnTo>
                  <a:pt x="12772" y="13032"/>
                </a:lnTo>
                <a:lnTo>
                  <a:pt x="12772" y="8679"/>
                </a:lnTo>
                <a:lnTo>
                  <a:pt x="12583" y="8679"/>
                </a:lnTo>
                <a:lnTo>
                  <a:pt x="12395" y="8679"/>
                </a:lnTo>
                <a:close/>
                <a:moveTo>
                  <a:pt x="18713" y="10233"/>
                </a:moveTo>
                <a:cubicBezTo>
                  <a:pt x="19059" y="10398"/>
                  <a:pt x="19332" y="13077"/>
                  <a:pt x="19005" y="14994"/>
                </a:cubicBezTo>
                <a:cubicBezTo>
                  <a:pt x="18702" y="16770"/>
                  <a:pt x="18226" y="15571"/>
                  <a:pt x="18226" y="13032"/>
                </a:cubicBezTo>
                <a:cubicBezTo>
                  <a:pt x="18226" y="12026"/>
                  <a:pt x="18252" y="11667"/>
                  <a:pt x="18365" y="11036"/>
                </a:cubicBezTo>
                <a:cubicBezTo>
                  <a:pt x="18476" y="10411"/>
                  <a:pt x="18598" y="10179"/>
                  <a:pt x="18713" y="10233"/>
                </a:cubicBezTo>
                <a:close/>
                <a:moveTo>
                  <a:pt x="4107" y="10262"/>
                </a:moveTo>
                <a:cubicBezTo>
                  <a:pt x="4526" y="10262"/>
                  <a:pt x="4728" y="13239"/>
                  <a:pt x="4428" y="14994"/>
                </a:cubicBezTo>
                <a:cubicBezTo>
                  <a:pt x="4317" y="15647"/>
                  <a:pt x="4253" y="15803"/>
                  <a:pt x="4092" y="15803"/>
                </a:cubicBezTo>
                <a:cubicBezTo>
                  <a:pt x="3928" y="15803"/>
                  <a:pt x="3871" y="15665"/>
                  <a:pt x="3771" y="14994"/>
                </a:cubicBezTo>
                <a:cubicBezTo>
                  <a:pt x="3491" y="13131"/>
                  <a:pt x="3696" y="10262"/>
                  <a:pt x="4107" y="10262"/>
                </a:cubicBezTo>
                <a:close/>
                <a:moveTo>
                  <a:pt x="10573" y="10262"/>
                </a:moveTo>
                <a:cubicBezTo>
                  <a:pt x="10674" y="10262"/>
                  <a:pt x="10798" y="10386"/>
                  <a:pt x="10848" y="10535"/>
                </a:cubicBezTo>
                <a:cubicBezTo>
                  <a:pt x="10956" y="10859"/>
                  <a:pt x="11079" y="12124"/>
                  <a:pt x="11079" y="12899"/>
                </a:cubicBezTo>
                <a:cubicBezTo>
                  <a:pt x="11079" y="13872"/>
                  <a:pt x="10937" y="15049"/>
                  <a:pt x="10772" y="15436"/>
                </a:cubicBezTo>
                <a:cubicBezTo>
                  <a:pt x="10592" y="15858"/>
                  <a:pt x="10575" y="15852"/>
                  <a:pt x="10444" y="15547"/>
                </a:cubicBezTo>
                <a:cubicBezTo>
                  <a:pt x="9957" y="14416"/>
                  <a:pt x="10059" y="10262"/>
                  <a:pt x="10573" y="10262"/>
                </a:cubicBezTo>
                <a:close/>
                <a:moveTo>
                  <a:pt x="20520" y="10262"/>
                </a:moveTo>
                <a:cubicBezTo>
                  <a:pt x="20970" y="10262"/>
                  <a:pt x="21166" y="13315"/>
                  <a:pt x="20835" y="15174"/>
                </a:cubicBezTo>
                <a:cubicBezTo>
                  <a:pt x="20667" y="16120"/>
                  <a:pt x="20380" y="16051"/>
                  <a:pt x="20199" y="15029"/>
                </a:cubicBezTo>
                <a:cubicBezTo>
                  <a:pt x="20086" y="14398"/>
                  <a:pt x="20061" y="14037"/>
                  <a:pt x="20061" y="13032"/>
                </a:cubicBezTo>
                <a:cubicBezTo>
                  <a:pt x="20061" y="11376"/>
                  <a:pt x="20245" y="10262"/>
                  <a:pt x="20520" y="10262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A9DEC2F-D9BC-4346-8501-C1F1CB2685C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960" y="86232"/>
            <a:ext cx="2412354" cy="535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402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6F31E-E604-4911-93C5-0D0FF5D88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1684176"/>
            <a:ext cx="3454505" cy="4450524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tx1"/>
                </a:solidFill>
              </a:rPr>
              <a:t>God speed </a:t>
            </a:r>
            <a:br>
              <a:rPr lang="en-GB" dirty="0">
                <a:solidFill>
                  <a:schemeClr val="tx1"/>
                </a:solidFill>
              </a:rPr>
            </a:br>
            <a:r>
              <a:rPr lang="en-GB" dirty="0">
                <a:solidFill>
                  <a:schemeClr val="tx1"/>
                </a:solidFill>
              </a:rPr>
              <a:t>the plough</a:t>
            </a:r>
            <a:br>
              <a:rPr lang="en-GB" dirty="0">
                <a:solidFill>
                  <a:schemeClr val="tx1"/>
                </a:solidFill>
              </a:rPr>
            </a:br>
            <a:r>
              <a:rPr lang="en-GB" b="1" dirty="0">
                <a:solidFill>
                  <a:schemeClr val="tx1"/>
                </a:solidFill>
              </a:rPr>
              <a:t>God speed </a:t>
            </a:r>
            <a:br>
              <a:rPr lang="en-GB" b="1" dirty="0">
                <a:solidFill>
                  <a:schemeClr val="tx1"/>
                </a:solidFill>
              </a:rPr>
            </a:br>
            <a:r>
              <a:rPr lang="en-GB" b="1" dirty="0">
                <a:solidFill>
                  <a:schemeClr val="tx1"/>
                </a:solidFill>
              </a:rPr>
              <a:t>the plough</a:t>
            </a:r>
            <a:br>
              <a:rPr lang="en-GB" b="1" dirty="0">
                <a:solidFill>
                  <a:schemeClr val="tx1"/>
                </a:solidFill>
              </a:rPr>
            </a:br>
            <a:br>
              <a:rPr lang="en-GB" b="1" dirty="0">
                <a:solidFill>
                  <a:schemeClr val="tx1"/>
                </a:solidFill>
              </a:rPr>
            </a:br>
            <a:r>
              <a:rPr lang="en-GB" dirty="0">
                <a:solidFill>
                  <a:schemeClr val="tx1"/>
                </a:solidFill>
              </a:rPr>
              <a:t>Blessed be God </a:t>
            </a:r>
            <a:br>
              <a:rPr lang="en-GB" dirty="0">
                <a:solidFill>
                  <a:schemeClr val="tx1"/>
                </a:solidFill>
              </a:rPr>
            </a:br>
            <a:r>
              <a:rPr lang="en-GB" dirty="0">
                <a:solidFill>
                  <a:schemeClr val="tx1"/>
                </a:solidFill>
              </a:rPr>
              <a:t>Father, Son </a:t>
            </a:r>
            <a:br>
              <a:rPr lang="en-GB" dirty="0">
                <a:solidFill>
                  <a:schemeClr val="tx1"/>
                </a:solidFill>
              </a:rPr>
            </a:br>
            <a:r>
              <a:rPr lang="en-GB" dirty="0">
                <a:solidFill>
                  <a:schemeClr val="tx1"/>
                </a:solidFill>
              </a:rPr>
              <a:t>and Holy Spirit</a:t>
            </a:r>
            <a:br>
              <a:rPr lang="en-GB" b="1" dirty="0">
                <a:solidFill>
                  <a:schemeClr val="tx1"/>
                </a:solidFill>
              </a:rPr>
            </a:br>
            <a:r>
              <a:rPr lang="en-GB" b="1" dirty="0">
                <a:solidFill>
                  <a:schemeClr val="tx1"/>
                </a:solidFill>
              </a:rPr>
              <a:t>Blessed be God </a:t>
            </a:r>
            <a:br>
              <a:rPr lang="en-GB" b="1" dirty="0">
                <a:solidFill>
                  <a:schemeClr val="tx1"/>
                </a:solidFill>
              </a:rPr>
            </a:br>
            <a:r>
              <a:rPr lang="en-GB" b="1" dirty="0">
                <a:solidFill>
                  <a:schemeClr val="tx1"/>
                </a:solidFill>
              </a:rPr>
              <a:t>for ever</a:t>
            </a:r>
            <a:br>
              <a:rPr lang="en-GB" sz="4900" b="1" dirty="0">
                <a:solidFill>
                  <a:schemeClr val="tx1"/>
                </a:solidFill>
              </a:rPr>
            </a:br>
            <a:br>
              <a:rPr lang="en-GB" dirty="0"/>
            </a:br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73FE0F-EDF1-46E7-AEB7-1D45246ABE45}"/>
              </a:ext>
            </a:extLst>
          </p:cNvPr>
          <p:cNvSpPr/>
          <p:nvPr/>
        </p:nvSpPr>
        <p:spPr>
          <a:xfrm>
            <a:off x="494702" y="135475"/>
            <a:ext cx="5459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200" dirty="0">
                <a:solidFill>
                  <a:srgbClr val="0070C0"/>
                </a:solidFill>
                <a:latin typeface="Chiller" panose="04020404031007020602" pitchFamily="82" charset="0"/>
              </a:rPr>
              <a:t>Plough Blessing</a:t>
            </a:r>
            <a:endParaRPr lang="en-GB" sz="7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9E19C70-3A05-FE4C-8898-F96BE9D63F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236220"/>
            <a:ext cx="2159897" cy="479132"/>
          </a:xfrm>
          <a:prstGeom prst="rect">
            <a:avLst/>
          </a:prstGeom>
          <a:noFill/>
        </p:spPr>
      </p:pic>
      <p:pic>
        <p:nvPicPr>
          <p:cNvPr id="9" name="Online Media 2" title="Plough Sunday Blessing | Lightwave Suffolk">
            <a:hlinkClick r:id="" action="ppaction://media"/>
            <a:extLst>
              <a:ext uri="{FF2B5EF4-FFF2-40B4-BE49-F238E27FC236}">
                <a16:creationId xmlns:a16="http://schemas.microsoft.com/office/drawing/2014/main" id="{2097AE11-8A37-4C56-967B-C9DF7D0F9DB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949207" y="1684176"/>
            <a:ext cx="7877033" cy="445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28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373FE0F-EDF1-46E7-AEB7-1D45246ABE45}"/>
              </a:ext>
            </a:extLst>
          </p:cNvPr>
          <p:cNvSpPr/>
          <p:nvPr/>
        </p:nvSpPr>
        <p:spPr>
          <a:xfrm>
            <a:off x="494701" y="236220"/>
            <a:ext cx="2505673" cy="954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5400" dirty="0">
                <a:solidFill>
                  <a:srgbClr val="0070C0"/>
                </a:solidFill>
                <a:latin typeface="Chiller" panose="04020404031007020602" pitchFamily="82" charset="0"/>
              </a:rPr>
              <a:t>Worship</a:t>
            </a:r>
            <a:endParaRPr lang="en-GB" sz="7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A5D94A-8298-AF4F-A39C-0DA30B1894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9646" y="236221"/>
            <a:ext cx="2183754" cy="484424"/>
          </a:xfrm>
          <a:prstGeom prst="rect">
            <a:avLst/>
          </a:prstGeom>
        </p:spPr>
      </p:pic>
      <p:pic>
        <p:nvPicPr>
          <p:cNvPr id="2" name="Online Media 1" title="We Plough the Fields and Scatter [with lyrics for congregations]">
            <a:hlinkClick r:id="" action="ppaction://media"/>
            <a:extLst>
              <a:ext uri="{FF2B5EF4-FFF2-40B4-BE49-F238E27FC236}">
                <a16:creationId xmlns:a16="http://schemas.microsoft.com/office/drawing/2014/main" id="{F932224A-CCBB-4E71-BD6A-2D9CBE80417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1540606" y="1287779"/>
            <a:ext cx="9440707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182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asted-image.tiff" descr="pasted-image.tiff">
            <a:extLst>
              <a:ext uri="{FF2B5EF4-FFF2-40B4-BE49-F238E27FC236}">
                <a16:creationId xmlns:a16="http://schemas.microsoft.com/office/drawing/2014/main" id="{9CF44E01-7465-49AF-9A14-7636386AB91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338" t="10588" r="3767" b="13392"/>
          <a:stretch>
            <a:fillRect/>
          </a:stretch>
        </p:blipFill>
        <p:spPr>
          <a:xfrm>
            <a:off x="1192971" y="5935101"/>
            <a:ext cx="3340393" cy="5878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29" h="21068" extrusionOk="0">
                <a:moveTo>
                  <a:pt x="3741" y="0"/>
                </a:moveTo>
                <a:cubicBezTo>
                  <a:pt x="3709" y="5"/>
                  <a:pt x="3671" y="65"/>
                  <a:pt x="3628" y="175"/>
                </a:cubicBezTo>
                <a:cubicBezTo>
                  <a:pt x="3532" y="421"/>
                  <a:pt x="3508" y="675"/>
                  <a:pt x="3508" y="1397"/>
                </a:cubicBezTo>
                <a:cubicBezTo>
                  <a:pt x="3508" y="2508"/>
                  <a:pt x="3595" y="3026"/>
                  <a:pt x="3919" y="3859"/>
                </a:cubicBezTo>
                <a:cubicBezTo>
                  <a:pt x="4055" y="4209"/>
                  <a:pt x="4166" y="4587"/>
                  <a:pt x="4166" y="4703"/>
                </a:cubicBezTo>
                <a:cubicBezTo>
                  <a:pt x="4166" y="4978"/>
                  <a:pt x="4868" y="3596"/>
                  <a:pt x="5029" y="3003"/>
                </a:cubicBezTo>
                <a:cubicBezTo>
                  <a:pt x="5195" y="2395"/>
                  <a:pt x="5187" y="2127"/>
                  <a:pt x="4990" y="1665"/>
                </a:cubicBezTo>
                <a:cubicBezTo>
                  <a:pt x="4772" y="1153"/>
                  <a:pt x="4567" y="1620"/>
                  <a:pt x="4355" y="3102"/>
                </a:cubicBezTo>
                <a:cubicBezTo>
                  <a:pt x="4187" y="4271"/>
                  <a:pt x="4120" y="4291"/>
                  <a:pt x="4119" y="3184"/>
                </a:cubicBezTo>
                <a:cubicBezTo>
                  <a:pt x="4118" y="2364"/>
                  <a:pt x="3944" y="543"/>
                  <a:pt x="3829" y="140"/>
                </a:cubicBezTo>
                <a:cubicBezTo>
                  <a:pt x="3801" y="43"/>
                  <a:pt x="3773" y="-6"/>
                  <a:pt x="3741" y="0"/>
                </a:cubicBezTo>
                <a:close/>
                <a:moveTo>
                  <a:pt x="7649" y="4790"/>
                </a:moveTo>
                <a:cubicBezTo>
                  <a:pt x="7614" y="4810"/>
                  <a:pt x="7579" y="4903"/>
                  <a:pt x="7530" y="5081"/>
                </a:cubicBezTo>
                <a:cubicBezTo>
                  <a:pt x="7401" y="5556"/>
                  <a:pt x="7383" y="6039"/>
                  <a:pt x="7461" y="6863"/>
                </a:cubicBezTo>
                <a:cubicBezTo>
                  <a:pt x="7500" y="7269"/>
                  <a:pt x="7549" y="7373"/>
                  <a:pt x="7683" y="7311"/>
                </a:cubicBezTo>
                <a:cubicBezTo>
                  <a:pt x="7847" y="7235"/>
                  <a:pt x="7859" y="7170"/>
                  <a:pt x="7872" y="6240"/>
                </a:cubicBezTo>
                <a:cubicBezTo>
                  <a:pt x="7885" y="5400"/>
                  <a:pt x="7868" y="5206"/>
                  <a:pt x="7767" y="4948"/>
                </a:cubicBezTo>
                <a:cubicBezTo>
                  <a:pt x="7719" y="4825"/>
                  <a:pt x="7685" y="4769"/>
                  <a:pt x="7649" y="4790"/>
                </a:cubicBezTo>
                <a:close/>
                <a:moveTo>
                  <a:pt x="12573" y="4819"/>
                </a:moveTo>
                <a:cubicBezTo>
                  <a:pt x="12451" y="4739"/>
                  <a:pt x="12350" y="5191"/>
                  <a:pt x="12350" y="5978"/>
                </a:cubicBezTo>
                <a:cubicBezTo>
                  <a:pt x="12350" y="6387"/>
                  <a:pt x="12373" y="6869"/>
                  <a:pt x="12404" y="7043"/>
                </a:cubicBezTo>
                <a:cubicBezTo>
                  <a:pt x="12435" y="7217"/>
                  <a:pt x="12516" y="7357"/>
                  <a:pt x="12583" y="7357"/>
                </a:cubicBezTo>
                <a:cubicBezTo>
                  <a:pt x="12833" y="7357"/>
                  <a:pt x="12910" y="5854"/>
                  <a:pt x="12700" y="5081"/>
                </a:cubicBezTo>
                <a:cubicBezTo>
                  <a:pt x="12658" y="4927"/>
                  <a:pt x="12614" y="4846"/>
                  <a:pt x="12573" y="4819"/>
                </a:cubicBezTo>
                <a:close/>
                <a:moveTo>
                  <a:pt x="21000" y="4982"/>
                </a:moveTo>
                <a:lnTo>
                  <a:pt x="21000" y="7049"/>
                </a:lnTo>
                <a:cubicBezTo>
                  <a:pt x="21000" y="8186"/>
                  <a:pt x="20987" y="9185"/>
                  <a:pt x="20972" y="9272"/>
                </a:cubicBezTo>
                <a:cubicBezTo>
                  <a:pt x="20956" y="9358"/>
                  <a:pt x="20878" y="9208"/>
                  <a:pt x="20796" y="8929"/>
                </a:cubicBezTo>
                <a:cubicBezTo>
                  <a:pt x="20588" y="8217"/>
                  <a:pt x="20259" y="8253"/>
                  <a:pt x="20061" y="9010"/>
                </a:cubicBezTo>
                <a:cubicBezTo>
                  <a:pt x="19815" y="9948"/>
                  <a:pt x="19725" y="10812"/>
                  <a:pt x="19700" y="12532"/>
                </a:cubicBezTo>
                <a:cubicBezTo>
                  <a:pt x="19671" y="14427"/>
                  <a:pt x="19806" y="16128"/>
                  <a:pt x="20056" y="17060"/>
                </a:cubicBezTo>
                <a:cubicBezTo>
                  <a:pt x="20262" y="17828"/>
                  <a:pt x="20588" y="17856"/>
                  <a:pt x="20802" y="17124"/>
                </a:cubicBezTo>
                <a:cubicBezTo>
                  <a:pt x="20934" y="16673"/>
                  <a:pt x="20960" y="16650"/>
                  <a:pt x="20983" y="16990"/>
                </a:cubicBezTo>
                <a:cubicBezTo>
                  <a:pt x="21000" y="17235"/>
                  <a:pt x="21070" y="17392"/>
                  <a:pt x="21169" y="17392"/>
                </a:cubicBezTo>
                <a:lnTo>
                  <a:pt x="21329" y="17392"/>
                </a:lnTo>
                <a:lnTo>
                  <a:pt x="21329" y="11187"/>
                </a:lnTo>
                <a:lnTo>
                  <a:pt x="21329" y="4982"/>
                </a:lnTo>
                <a:lnTo>
                  <a:pt x="21164" y="4982"/>
                </a:lnTo>
                <a:lnTo>
                  <a:pt x="21000" y="4982"/>
                </a:lnTo>
                <a:close/>
                <a:moveTo>
                  <a:pt x="16577" y="5035"/>
                </a:moveTo>
                <a:cubicBezTo>
                  <a:pt x="16536" y="5034"/>
                  <a:pt x="16495" y="5041"/>
                  <a:pt x="16455" y="5064"/>
                </a:cubicBezTo>
                <a:cubicBezTo>
                  <a:pt x="15802" y="5443"/>
                  <a:pt x="15353" y="8437"/>
                  <a:pt x="15418" y="11985"/>
                </a:cubicBezTo>
                <a:cubicBezTo>
                  <a:pt x="15474" y="15060"/>
                  <a:pt x="15785" y="16933"/>
                  <a:pt x="16370" y="17747"/>
                </a:cubicBezTo>
                <a:cubicBezTo>
                  <a:pt x="16545" y="17992"/>
                  <a:pt x="16932" y="17633"/>
                  <a:pt x="17144" y="17031"/>
                </a:cubicBezTo>
                <a:cubicBezTo>
                  <a:pt x="17401" y="16301"/>
                  <a:pt x="17615" y="14501"/>
                  <a:pt x="17650" y="12776"/>
                </a:cubicBezTo>
                <a:lnTo>
                  <a:pt x="17675" y="11583"/>
                </a:lnTo>
                <a:lnTo>
                  <a:pt x="17128" y="11583"/>
                </a:lnTo>
                <a:lnTo>
                  <a:pt x="16580" y="11583"/>
                </a:lnTo>
                <a:lnTo>
                  <a:pt x="16580" y="12509"/>
                </a:lnTo>
                <a:lnTo>
                  <a:pt x="16580" y="13428"/>
                </a:lnTo>
                <a:lnTo>
                  <a:pt x="16878" y="13428"/>
                </a:lnTo>
                <a:cubicBezTo>
                  <a:pt x="17042" y="13428"/>
                  <a:pt x="17189" y="13508"/>
                  <a:pt x="17205" y="13597"/>
                </a:cubicBezTo>
                <a:cubicBezTo>
                  <a:pt x="17257" y="13890"/>
                  <a:pt x="17095" y="14956"/>
                  <a:pt x="16934" y="15384"/>
                </a:cubicBezTo>
                <a:cubicBezTo>
                  <a:pt x="16609" y="16250"/>
                  <a:pt x="16238" y="15761"/>
                  <a:pt x="15983" y="14133"/>
                </a:cubicBezTo>
                <a:cubicBezTo>
                  <a:pt x="15735" y="12548"/>
                  <a:pt x="15718" y="10451"/>
                  <a:pt x="15942" y="8801"/>
                </a:cubicBezTo>
                <a:cubicBezTo>
                  <a:pt x="16216" y="6783"/>
                  <a:pt x="16806" y="6498"/>
                  <a:pt x="17134" y="8219"/>
                </a:cubicBezTo>
                <a:lnTo>
                  <a:pt x="17238" y="8778"/>
                </a:lnTo>
                <a:lnTo>
                  <a:pt x="17384" y="8003"/>
                </a:lnTo>
                <a:lnTo>
                  <a:pt x="17529" y="7229"/>
                </a:lnTo>
                <a:lnTo>
                  <a:pt x="17370" y="6490"/>
                </a:lnTo>
                <a:cubicBezTo>
                  <a:pt x="17184" y="5614"/>
                  <a:pt x="16864" y="5043"/>
                  <a:pt x="16577" y="5035"/>
                </a:cubicBezTo>
                <a:close/>
                <a:moveTo>
                  <a:pt x="1111" y="5064"/>
                </a:moveTo>
                <a:cubicBezTo>
                  <a:pt x="802" y="5163"/>
                  <a:pt x="501" y="5821"/>
                  <a:pt x="306" y="7002"/>
                </a:cubicBezTo>
                <a:cubicBezTo>
                  <a:pt x="-271" y="10492"/>
                  <a:pt x="8" y="16285"/>
                  <a:pt x="815" y="17555"/>
                </a:cubicBezTo>
                <a:cubicBezTo>
                  <a:pt x="1453" y="18559"/>
                  <a:pt x="2041" y="16873"/>
                  <a:pt x="2220" y="13527"/>
                </a:cubicBezTo>
                <a:cubicBezTo>
                  <a:pt x="2329" y="11495"/>
                  <a:pt x="2349" y="11583"/>
                  <a:pt x="1746" y="11583"/>
                </a:cubicBezTo>
                <a:lnTo>
                  <a:pt x="1205" y="11583"/>
                </a:lnTo>
                <a:lnTo>
                  <a:pt x="1205" y="12509"/>
                </a:lnTo>
                <a:lnTo>
                  <a:pt x="1205" y="13428"/>
                </a:lnTo>
                <a:lnTo>
                  <a:pt x="1484" y="13428"/>
                </a:lnTo>
                <a:cubicBezTo>
                  <a:pt x="1637" y="13428"/>
                  <a:pt x="1774" y="13534"/>
                  <a:pt x="1788" y="13655"/>
                </a:cubicBezTo>
                <a:cubicBezTo>
                  <a:pt x="1830" y="14039"/>
                  <a:pt x="1669" y="15054"/>
                  <a:pt x="1506" y="15436"/>
                </a:cubicBezTo>
                <a:cubicBezTo>
                  <a:pt x="941" y="16760"/>
                  <a:pt x="271" y="13894"/>
                  <a:pt x="380" y="10623"/>
                </a:cubicBezTo>
                <a:cubicBezTo>
                  <a:pt x="416" y="9534"/>
                  <a:pt x="676" y="7821"/>
                  <a:pt x="875" y="7357"/>
                </a:cubicBezTo>
                <a:cubicBezTo>
                  <a:pt x="1082" y="6876"/>
                  <a:pt x="1449" y="7157"/>
                  <a:pt x="1666" y="7963"/>
                </a:cubicBezTo>
                <a:lnTo>
                  <a:pt x="1851" y="8644"/>
                </a:lnTo>
                <a:lnTo>
                  <a:pt x="1975" y="7904"/>
                </a:lnTo>
                <a:lnTo>
                  <a:pt x="2104" y="7171"/>
                </a:lnTo>
                <a:lnTo>
                  <a:pt x="1957" y="6473"/>
                </a:lnTo>
                <a:cubicBezTo>
                  <a:pt x="1735" y="5426"/>
                  <a:pt x="1419" y="4965"/>
                  <a:pt x="1111" y="5064"/>
                </a:cubicBezTo>
                <a:close/>
                <a:moveTo>
                  <a:pt x="4151" y="7707"/>
                </a:moveTo>
                <a:cubicBezTo>
                  <a:pt x="4141" y="7710"/>
                  <a:pt x="4129" y="7800"/>
                  <a:pt x="4110" y="7986"/>
                </a:cubicBezTo>
                <a:cubicBezTo>
                  <a:pt x="4087" y="8220"/>
                  <a:pt x="4021" y="8420"/>
                  <a:pt x="3964" y="8422"/>
                </a:cubicBezTo>
                <a:cubicBezTo>
                  <a:pt x="3907" y="8425"/>
                  <a:pt x="3778" y="8688"/>
                  <a:pt x="3675" y="9016"/>
                </a:cubicBezTo>
                <a:cubicBezTo>
                  <a:pt x="3143" y="10707"/>
                  <a:pt x="3143" y="15332"/>
                  <a:pt x="3675" y="17066"/>
                </a:cubicBezTo>
                <a:cubicBezTo>
                  <a:pt x="3916" y="17853"/>
                  <a:pt x="4377" y="17801"/>
                  <a:pt x="4579" y="16961"/>
                </a:cubicBezTo>
                <a:cubicBezTo>
                  <a:pt x="5026" y="15100"/>
                  <a:pt x="5073" y="11783"/>
                  <a:pt x="4681" y="9691"/>
                </a:cubicBezTo>
                <a:cubicBezTo>
                  <a:pt x="4582" y="9161"/>
                  <a:pt x="4436" y="8645"/>
                  <a:pt x="4355" y="8545"/>
                </a:cubicBezTo>
                <a:cubicBezTo>
                  <a:pt x="4274" y="8445"/>
                  <a:pt x="4195" y="8183"/>
                  <a:pt x="4180" y="7963"/>
                </a:cubicBezTo>
                <a:cubicBezTo>
                  <a:pt x="4168" y="7787"/>
                  <a:pt x="4160" y="7703"/>
                  <a:pt x="4151" y="7707"/>
                </a:cubicBezTo>
                <a:close/>
                <a:moveTo>
                  <a:pt x="3181" y="8388"/>
                </a:moveTo>
                <a:cubicBezTo>
                  <a:pt x="3100" y="8356"/>
                  <a:pt x="2929" y="8555"/>
                  <a:pt x="2864" y="8812"/>
                </a:cubicBezTo>
                <a:cubicBezTo>
                  <a:pt x="2800" y="9063"/>
                  <a:pt x="2749" y="9110"/>
                  <a:pt x="2731" y="8941"/>
                </a:cubicBezTo>
                <a:cubicBezTo>
                  <a:pt x="2715" y="8794"/>
                  <a:pt x="2639" y="8679"/>
                  <a:pt x="2563" y="8679"/>
                </a:cubicBezTo>
                <a:lnTo>
                  <a:pt x="2426" y="8679"/>
                </a:lnTo>
                <a:lnTo>
                  <a:pt x="2426" y="13032"/>
                </a:lnTo>
                <a:lnTo>
                  <a:pt x="2426" y="17392"/>
                </a:lnTo>
                <a:lnTo>
                  <a:pt x="2588" y="17392"/>
                </a:lnTo>
                <a:lnTo>
                  <a:pt x="2746" y="17392"/>
                </a:lnTo>
                <a:lnTo>
                  <a:pt x="2763" y="14249"/>
                </a:lnTo>
                <a:cubicBezTo>
                  <a:pt x="2777" y="11582"/>
                  <a:pt x="2792" y="11021"/>
                  <a:pt x="2871" y="10535"/>
                </a:cubicBezTo>
                <a:cubicBezTo>
                  <a:pt x="2922" y="10217"/>
                  <a:pt x="3000" y="10021"/>
                  <a:pt x="3045" y="10087"/>
                </a:cubicBezTo>
                <a:cubicBezTo>
                  <a:pt x="3103" y="10172"/>
                  <a:pt x="3141" y="9974"/>
                  <a:pt x="3177" y="9406"/>
                </a:cubicBezTo>
                <a:cubicBezTo>
                  <a:pt x="3204" y="8964"/>
                  <a:pt x="3226" y="8555"/>
                  <a:pt x="3226" y="8504"/>
                </a:cubicBezTo>
                <a:cubicBezTo>
                  <a:pt x="3226" y="8437"/>
                  <a:pt x="3209" y="8399"/>
                  <a:pt x="3181" y="8388"/>
                </a:cubicBezTo>
                <a:close/>
                <a:moveTo>
                  <a:pt x="13952" y="8405"/>
                </a:moveTo>
                <a:cubicBezTo>
                  <a:pt x="13829" y="8363"/>
                  <a:pt x="13699" y="8540"/>
                  <a:pt x="13581" y="8941"/>
                </a:cubicBezTo>
                <a:cubicBezTo>
                  <a:pt x="13449" y="9393"/>
                  <a:pt x="13425" y="9414"/>
                  <a:pt x="13402" y="9074"/>
                </a:cubicBezTo>
                <a:cubicBezTo>
                  <a:pt x="13385" y="8829"/>
                  <a:pt x="13313" y="8679"/>
                  <a:pt x="13214" y="8679"/>
                </a:cubicBezTo>
                <a:lnTo>
                  <a:pt x="13054" y="8679"/>
                </a:lnTo>
                <a:lnTo>
                  <a:pt x="13054" y="13032"/>
                </a:lnTo>
                <a:lnTo>
                  <a:pt x="13054" y="17392"/>
                </a:lnTo>
                <a:lnTo>
                  <a:pt x="13214" y="17392"/>
                </a:lnTo>
                <a:lnTo>
                  <a:pt x="13375" y="17392"/>
                </a:lnTo>
                <a:lnTo>
                  <a:pt x="13390" y="14633"/>
                </a:lnTo>
                <a:cubicBezTo>
                  <a:pt x="13409" y="11354"/>
                  <a:pt x="13489" y="10444"/>
                  <a:pt x="13771" y="10308"/>
                </a:cubicBezTo>
                <a:cubicBezTo>
                  <a:pt x="14038" y="10180"/>
                  <a:pt x="14088" y="10837"/>
                  <a:pt x="14088" y="14412"/>
                </a:cubicBezTo>
                <a:lnTo>
                  <a:pt x="14088" y="17392"/>
                </a:lnTo>
                <a:lnTo>
                  <a:pt x="14281" y="17392"/>
                </a:lnTo>
                <a:lnTo>
                  <a:pt x="14473" y="17392"/>
                </a:lnTo>
                <a:lnTo>
                  <a:pt x="14458" y="13667"/>
                </a:lnTo>
                <a:lnTo>
                  <a:pt x="14442" y="9959"/>
                </a:lnTo>
                <a:lnTo>
                  <a:pt x="14286" y="9179"/>
                </a:lnTo>
                <a:cubicBezTo>
                  <a:pt x="14192" y="8706"/>
                  <a:pt x="14076" y="8447"/>
                  <a:pt x="13952" y="8405"/>
                </a:cubicBezTo>
                <a:close/>
                <a:moveTo>
                  <a:pt x="9010" y="8411"/>
                </a:moveTo>
                <a:cubicBezTo>
                  <a:pt x="8980" y="8404"/>
                  <a:pt x="8948" y="8407"/>
                  <a:pt x="8918" y="8422"/>
                </a:cubicBezTo>
                <a:cubicBezTo>
                  <a:pt x="8836" y="8464"/>
                  <a:pt x="8756" y="8594"/>
                  <a:pt x="8681" y="8812"/>
                </a:cubicBezTo>
                <a:cubicBezTo>
                  <a:pt x="8595" y="9060"/>
                  <a:pt x="8535" y="9107"/>
                  <a:pt x="8517" y="8941"/>
                </a:cubicBezTo>
                <a:cubicBezTo>
                  <a:pt x="8501" y="8796"/>
                  <a:pt x="8403" y="8679"/>
                  <a:pt x="8301" y="8679"/>
                </a:cubicBezTo>
                <a:lnTo>
                  <a:pt x="8117" y="8679"/>
                </a:lnTo>
                <a:lnTo>
                  <a:pt x="8117" y="13032"/>
                </a:lnTo>
                <a:lnTo>
                  <a:pt x="8117" y="17392"/>
                </a:lnTo>
                <a:lnTo>
                  <a:pt x="8305" y="17392"/>
                </a:lnTo>
                <a:lnTo>
                  <a:pt x="8493" y="17392"/>
                </a:lnTo>
                <a:lnTo>
                  <a:pt x="8493" y="14517"/>
                </a:lnTo>
                <a:cubicBezTo>
                  <a:pt x="8493" y="12015"/>
                  <a:pt x="8505" y="11560"/>
                  <a:pt x="8590" y="10954"/>
                </a:cubicBezTo>
                <a:cubicBezTo>
                  <a:pt x="8661" y="10448"/>
                  <a:pt x="8732" y="10262"/>
                  <a:pt x="8847" y="10262"/>
                </a:cubicBezTo>
                <a:cubicBezTo>
                  <a:pt x="9103" y="10262"/>
                  <a:pt x="9151" y="10924"/>
                  <a:pt x="9151" y="14412"/>
                </a:cubicBezTo>
                <a:lnTo>
                  <a:pt x="9151" y="17392"/>
                </a:lnTo>
                <a:lnTo>
                  <a:pt x="9339" y="17392"/>
                </a:lnTo>
                <a:lnTo>
                  <a:pt x="9528" y="17392"/>
                </a:lnTo>
                <a:lnTo>
                  <a:pt x="9528" y="14133"/>
                </a:lnTo>
                <a:cubicBezTo>
                  <a:pt x="9528" y="12340"/>
                  <a:pt x="9504" y="10490"/>
                  <a:pt x="9476" y="10029"/>
                </a:cubicBezTo>
                <a:cubicBezTo>
                  <a:pt x="9415" y="9061"/>
                  <a:pt x="9221" y="8462"/>
                  <a:pt x="9010" y="8411"/>
                </a:cubicBezTo>
                <a:close/>
                <a:moveTo>
                  <a:pt x="10541" y="8422"/>
                </a:moveTo>
                <a:cubicBezTo>
                  <a:pt x="10263" y="8329"/>
                  <a:pt x="10004" y="9050"/>
                  <a:pt x="9869" y="10396"/>
                </a:cubicBezTo>
                <a:cubicBezTo>
                  <a:pt x="9656" y="12522"/>
                  <a:pt x="9773" y="15733"/>
                  <a:pt x="10105" y="16868"/>
                </a:cubicBezTo>
                <a:cubicBezTo>
                  <a:pt x="10289" y="17500"/>
                  <a:pt x="10729" y="17577"/>
                  <a:pt x="10876" y="17002"/>
                </a:cubicBezTo>
                <a:cubicBezTo>
                  <a:pt x="11064" y="16260"/>
                  <a:pt x="11096" y="17568"/>
                  <a:pt x="10914" y="18585"/>
                </a:cubicBezTo>
                <a:cubicBezTo>
                  <a:pt x="10779" y="19344"/>
                  <a:pt x="10450" y="19485"/>
                  <a:pt x="10300" y="18847"/>
                </a:cubicBezTo>
                <a:cubicBezTo>
                  <a:pt x="10250" y="18634"/>
                  <a:pt x="10108" y="18456"/>
                  <a:pt x="9984" y="18451"/>
                </a:cubicBezTo>
                <a:lnTo>
                  <a:pt x="9759" y="18446"/>
                </a:lnTo>
                <a:lnTo>
                  <a:pt x="9834" y="19261"/>
                </a:lnTo>
                <a:cubicBezTo>
                  <a:pt x="9880" y="19753"/>
                  <a:pt x="9987" y="20272"/>
                  <a:pt x="10106" y="20576"/>
                </a:cubicBezTo>
                <a:cubicBezTo>
                  <a:pt x="10506" y="21594"/>
                  <a:pt x="11108" y="20960"/>
                  <a:pt x="11299" y="19330"/>
                </a:cubicBezTo>
                <a:cubicBezTo>
                  <a:pt x="11373" y="18699"/>
                  <a:pt x="11386" y="17911"/>
                  <a:pt x="11399" y="13644"/>
                </a:cubicBezTo>
                <a:lnTo>
                  <a:pt x="11416" y="8679"/>
                </a:lnTo>
                <a:lnTo>
                  <a:pt x="11226" y="8679"/>
                </a:lnTo>
                <a:cubicBezTo>
                  <a:pt x="11122" y="8679"/>
                  <a:pt x="11024" y="8792"/>
                  <a:pt x="11009" y="8929"/>
                </a:cubicBezTo>
                <a:cubicBezTo>
                  <a:pt x="10993" y="9076"/>
                  <a:pt x="10917" y="9020"/>
                  <a:pt x="10821" y="8795"/>
                </a:cubicBezTo>
                <a:cubicBezTo>
                  <a:pt x="10728" y="8577"/>
                  <a:pt x="10633" y="8453"/>
                  <a:pt x="10541" y="8422"/>
                </a:cubicBezTo>
                <a:close/>
                <a:moveTo>
                  <a:pt x="18727" y="8440"/>
                </a:moveTo>
                <a:cubicBezTo>
                  <a:pt x="18557" y="8386"/>
                  <a:pt x="18386" y="8563"/>
                  <a:pt x="18252" y="8999"/>
                </a:cubicBezTo>
                <a:cubicBezTo>
                  <a:pt x="18002" y="9810"/>
                  <a:pt x="17851" y="11332"/>
                  <a:pt x="17851" y="13032"/>
                </a:cubicBezTo>
                <a:cubicBezTo>
                  <a:pt x="17851" y="14740"/>
                  <a:pt x="18003" y="16260"/>
                  <a:pt x="18252" y="17049"/>
                </a:cubicBezTo>
                <a:cubicBezTo>
                  <a:pt x="18601" y="18158"/>
                  <a:pt x="19076" y="17734"/>
                  <a:pt x="19321" y="16094"/>
                </a:cubicBezTo>
                <a:cubicBezTo>
                  <a:pt x="19640" y="13969"/>
                  <a:pt x="19580" y="10985"/>
                  <a:pt x="19185" y="9296"/>
                </a:cubicBezTo>
                <a:cubicBezTo>
                  <a:pt x="19065" y="8780"/>
                  <a:pt x="18897" y="8493"/>
                  <a:pt x="18727" y="8440"/>
                </a:cubicBezTo>
                <a:close/>
                <a:moveTo>
                  <a:pt x="5016" y="8679"/>
                </a:moveTo>
                <a:lnTo>
                  <a:pt x="5206" y="11647"/>
                </a:lnTo>
                <a:cubicBezTo>
                  <a:pt x="5311" y="13280"/>
                  <a:pt x="5429" y="15094"/>
                  <a:pt x="5466" y="15675"/>
                </a:cubicBezTo>
                <a:cubicBezTo>
                  <a:pt x="5503" y="16256"/>
                  <a:pt x="5542" y="16881"/>
                  <a:pt x="5554" y="17072"/>
                </a:cubicBezTo>
                <a:cubicBezTo>
                  <a:pt x="5567" y="17275"/>
                  <a:pt x="5631" y="17389"/>
                  <a:pt x="5706" y="17340"/>
                </a:cubicBezTo>
                <a:cubicBezTo>
                  <a:pt x="5818" y="17267"/>
                  <a:pt x="5851" y="17008"/>
                  <a:pt x="5975" y="15221"/>
                </a:cubicBezTo>
                <a:cubicBezTo>
                  <a:pt x="6130" y="13000"/>
                  <a:pt x="6216" y="12300"/>
                  <a:pt x="6256" y="12928"/>
                </a:cubicBezTo>
                <a:cubicBezTo>
                  <a:pt x="6511" y="16923"/>
                  <a:pt x="6544" y="17252"/>
                  <a:pt x="6678" y="17252"/>
                </a:cubicBezTo>
                <a:cubicBezTo>
                  <a:pt x="6806" y="17252"/>
                  <a:pt x="6820" y="17115"/>
                  <a:pt x="7076" y="13207"/>
                </a:cubicBezTo>
                <a:cubicBezTo>
                  <a:pt x="7223" y="10980"/>
                  <a:pt x="7364" y="9167"/>
                  <a:pt x="7389" y="9179"/>
                </a:cubicBezTo>
                <a:cubicBezTo>
                  <a:pt x="7417" y="9193"/>
                  <a:pt x="7440" y="10856"/>
                  <a:pt x="7448" y="13294"/>
                </a:cubicBezTo>
                <a:lnTo>
                  <a:pt x="7461" y="17392"/>
                </a:lnTo>
                <a:lnTo>
                  <a:pt x="7648" y="17392"/>
                </a:lnTo>
                <a:lnTo>
                  <a:pt x="7834" y="17392"/>
                </a:lnTo>
                <a:lnTo>
                  <a:pt x="7834" y="13032"/>
                </a:lnTo>
                <a:lnTo>
                  <a:pt x="7834" y="8679"/>
                </a:lnTo>
                <a:lnTo>
                  <a:pt x="7422" y="8679"/>
                </a:lnTo>
                <a:lnTo>
                  <a:pt x="7010" y="8679"/>
                </a:lnTo>
                <a:lnTo>
                  <a:pt x="6865" y="10989"/>
                </a:lnTo>
                <a:cubicBezTo>
                  <a:pt x="6785" y="12259"/>
                  <a:pt x="6700" y="13294"/>
                  <a:pt x="6677" y="13294"/>
                </a:cubicBezTo>
                <a:cubicBezTo>
                  <a:pt x="6654" y="13294"/>
                  <a:pt x="6564" y="12259"/>
                  <a:pt x="6476" y="10989"/>
                </a:cubicBezTo>
                <a:cubicBezTo>
                  <a:pt x="6331" y="8912"/>
                  <a:pt x="6302" y="8678"/>
                  <a:pt x="6192" y="8679"/>
                </a:cubicBezTo>
                <a:cubicBezTo>
                  <a:pt x="6083" y="8680"/>
                  <a:pt x="6057" y="8894"/>
                  <a:pt x="5932" y="10803"/>
                </a:cubicBezTo>
                <a:cubicBezTo>
                  <a:pt x="5797" y="12854"/>
                  <a:pt x="5702" y="13692"/>
                  <a:pt x="5657" y="13248"/>
                </a:cubicBezTo>
                <a:cubicBezTo>
                  <a:pt x="5646" y="13132"/>
                  <a:pt x="5580" y="12053"/>
                  <a:pt x="5510" y="10856"/>
                </a:cubicBezTo>
                <a:lnTo>
                  <a:pt x="5382" y="8679"/>
                </a:lnTo>
                <a:lnTo>
                  <a:pt x="5198" y="8679"/>
                </a:lnTo>
                <a:lnTo>
                  <a:pt x="5016" y="8679"/>
                </a:lnTo>
                <a:close/>
                <a:moveTo>
                  <a:pt x="12395" y="8679"/>
                </a:moveTo>
                <a:lnTo>
                  <a:pt x="12395" y="13032"/>
                </a:lnTo>
                <a:lnTo>
                  <a:pt x="12395" y="17392"/>
                </a:lnTo>
                <a:lnTo>
                  <a:pt x="12583" y="17392"/>
                </a:lnTo>
                <a:lnTo>
                  <a:pt x="12772" y="17392"/>
                </a:lnTo>
                <a:lnTo>
                  <a:pt x="12772" y="13032"/>
                </a:lnTo>
                <a:lnTo>
                  <a:pt x="12772" y="8679"/>
                </a:lnTo>
                <a:lnTo>
                  <a:pt x="12583" y="8679"/>
                </a:lnTo>
                <a:lnTo>
                  <a:pt x="12395" y="8679"/>
                </a:lnTo>
                <a:close/>
                <a:moveTo>
                  <a:pt x="18713" y="10233"/>
                </a:moveTo>
                <a:cubicBezTo>
                  <a:pt x="19059" y="10398"/>
                  <a:pt x="19332" y="13077"/>
                  <a:pt x="19005" y="14994"/>
                </a:cubicBezTo>
                <a:cubicBezTo>
                  <a:pt x="18702" y="16770"/>
                  <a:pt x="18226" y="15571"/>
                  <a:pt x="18226" y="13032"/>
                </a:cubicBezTo>
                <a:cubicBezTo>
                  <a:pt x="18226" y="12026"/>
                  <a:pt x="18252" y="11667"/>
                  <a:pt x="18365" y="11036"/>
                </a:cubicBezTo>
                <a:cubicBezTo>
                  <a:pt x="18476" y="10411"/>
                  <a:pt x="18598" y="10179"/>
                  <a:pt x="18713" y="10233"/>
                </a:cubicBezTo>
                <a:close/>
                <a:moveTo>
                  <a:pt x="4107" y="10262"/>
                </a:moveTo>
                <a:cubicBezTo>
                  <a:pt x="4526" y="10262"/>
                  <a:pt x="4728" y="13239"/>
                  <a:pt x="4428" y="14994"/>
                </a:cubicBezTo>
                <a:cubicBezTo>
                  <a:pt x="4317" y="15647"/>
                  <a:pt x="4253" y="15803"/>
                  <a:pt x="4092" y="15803"/>
                </a:cubicBezTo>
                <a:cubicBezTo>
                  <a:pt x="3928" y="15803"/>
                  <a:pt x="3871" y="15665"/>
                  <a:pt x="3771" y="14994"/>
                </a:cubicBezTo>
                <a:cubicBezTo>
                  <a:pt x="3491" y="13131"/>
                  <a:pt x="3696" y="10262"/>
                  <a:pt x="4107" y="10262"/>
                </a:cubicBezTo>
                <a:close/>
                <a:moveTo>
                  <a:pt x="10573" y="10262"/>
                </a:moveTo>
                <a:cubicBezTo>
                  <a:pt x="10674" y="10262"/>
                  <a:pt x="10798" y="10386"/>
                  <a:pt x="10848" y="10535"/>
                </a:cubicBezTo>
                <a:cubicBezTo>
                  <a:pt x="10956" y="10859"/>
                  <a:pt x="11079" y="12124"/>
                  <a:pt x="11079" y="12899"/>
                </a:cubicBezTo>
                <a:cubicBezTo>
                  <a:pt x="11079" y="13872"/>
                  <a:pt x="10937" y="15049"/>
                  <a:pt x="10772" y="15436"/>
                </a:cubicBezTo>
                <a:cubicBezTo>
                  <a:pt x="10592" y="15858"/>
                  <a:pt x="10575" y="15852"/>
                  <a:pt x="10444" y="15547"/>
                </a:cubicBezTo>
                <a:cubicBezTo>
                  <a:pt x="9957" y="14416"/>
                  <a:pt x="10059" y="10262"/>
                  <a:pt x="10573" y="10262"/>
                </a:cubicBezTo>
                <a:close/>
                <a:moveTo>
                  <a:pt x="20520" y="10262"/>
                </a:moveTo>
                <a:cubicBezTo>
                  <a:pt x="20970" y="10262"/>
                  <a:pt x="21166" y="13315"/>
                  <a:pt x="20835" y="15174"/>
                </a:cubicBezTo>
                <a:cubicBezTo>
                  <a:pt x="20667" y="16120"/>
                  <a:pt x="20380" y="16051"/>
                  <a:pt x="20199" y="15029"/>
                </a:cubicBezTo>
                <a:cubicBezTo>
                  <a:pt x="20086" y="14398"/>
                  <a:pt x="20061" y="14037"/>
                  <a:pt x="20061" y="13032"/>
                </a:cubicBezTo>
                <a:cubicBezTo>
                  <a:pt x="20061" y="11376"/>
                  <a:pt x="20245" y="10262"/>
                  <a:pt x="20520" y="10262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E19C70-3A05-FE4C-8898-F96BE9D63F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236220"/>
            <a:ext cx="2159897" cy="479132"/>
          </a:xfrm>
          <a:prstGeom prst="rect">
            <a:avLst/>
          </a:prstGeom>
          <a:noFill/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F0E0ED8-4B6F-420F-9F09-3650A54CE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53" y="236221"/>
            <a:ext cx="8739447" cy="4732728"/>
          </a:xfrm>
        </p:spPr>
        <p:txBody>
          <a:bodyPr>
            <a:noAutofit/>
          </a:bodyPr>
          <a:lstStyle/>
          <a:p>
            <a:r>
              <a:rPr lang="en-GB" sz="8800">
                <a:solidFill>
                  <a:srgbClr val="0070C0"/>
                </a:solidFill>
                <a:latin typeface="Chiller" panose="04020404031007020602" pitchFamily="82" charset="0"/>
              </a:rPr>
              <a:t> What helps you to remember farming in your prayers?</a:t>
            </a:r>
            <a:endParaRPr lang="en-GB" sz="8800" dirty="0">
              <a:solidFill>
                <a:srgbClr val="0070C0"/>
              </a:solidFill>
              <a:latin typeface="Chiller" panose="04020404031007020602" pitchFamily="82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18C55D0-4350-48D1-AFB6-A596218626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65" b="7648"/>
          <a:stretch/>
        </p:blipFill>
        <p:spPr bwMode="auto">
          <a:xfrm>
            <a:off x="4914900" y="2971800"/>
            <a:ext cx="4381500" cy="340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647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asted-image.tiff" descr="pasted-image.tiff">
            <a:extLst>
              <a:ext uri="{FF2B5EF4-FFF2-40B4-BE49-F238E27FC236}">
                <a16:creationId xmlns:a16="http://schemas.microsoft.com/office/drawing/2014/main" id="{9CF44E01-7465-49AF-9A14-7636386AB91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338" t="10588" r="3767" b="13392"/>
          <a:stretch>
            <a:fillRect/>
          </a:stretch>
        </p:blipFill>
        <p:spPr>
          <a:xfrm>
            <a:off x="1192971" y="5935101"/>
            <a:ext cx="3340393" cy="5878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29" h="21068" extrusionOk="0">
                <a:moveTo>
                  <a:pt x="3741" y="0"/>
                </a:moveTo>
                <a:cubicBezTo>
                  <a:pt x="3709" y="5"/>
                  <a:pt x="3671" y="65"/>
                  <a:pt x="3628" y="175"/>
                </a:cubicBezTo>
                <a:cubicBezTo>
                  <a:pt x="3532" y="421"/>
                  <a:pt x="3508" y="675"/>
                  <a:pt x="3508" y="1397"/>
                </a:cubicBezTo>
                <a:cubicBezTo>
                  <a:pt x="3508" y="2508"/>
                  <a:pt x="3595" y="3026"/>
                  <a:pt x="3919" y="3859"/>
                </a:cubicBezTo>
                <a:cubicBezTo>
                  <a:pt x="4055" y="4209"/>
                  <a:pt x="4166" y="4587"/>
                  <a:pt x="4166" y="4703"/>
                </a:cubicBezTo>
                <a:cubicBezTo>
                  <a:pt x="4166" y="4978"/>
                  <a:pt x="4868" y="3596"/>
                  <a:pt x="5029" y="3003"/>
                </a:cubicBezTo>
                <a:cubicBezTo>
                  <a:pt x="5195" y="2395"/>
                  <a:pt x="5187" y="2127"/>
                  <a:pt x="4990" y="1665"/>
                </a:cubicBezTo>
                <a:cubicBezTo>
                  <a:pt x="4772" y="1153"/>
                  <a:pt x="4567" y="1620"/>
                  <a:pt x="4355" y="3102"/>
                </a:cubicBezTo>
                <a:cubicBezTo>
                  <a:pt x="4187" y="4271"/>
                  <a:pt x="4120" y="4291"/>
                  <a:pt x="4119" y="3184"/>
                </a:cubicBezTo>
                <a:cubicBezTo>
                  <a:pt x="4118" y="2364"/>
                  <a:pt x="3944" y="543"/>
                  <a:pt x="3829" y="140"/>
                </a:cubicBezTo>
                <a:cubicBezTo>
                  <a:pt x="3801" y="43"/>
                  <a:pt x="3773" y="-6"/>
                  <a:pt x="3741" y="0"/>
                </a:cubicBezTo>
                <a:close/>
                <a:moveTo>
                  <a:pt x="7649" y="4790"/>
                </a:moveTo>
                <a:cubicBezTo>
                  <a:pt x="7614" y="4810"/>
                  <a:pt x="7579" y="4903"/>
                  <a:pt x="7530" y="5081"/>
                </a:cubicBezTo>
                <a:cubicBezTo>
                  <a:pt x="7401" y="5556"/>
                  <a:pt x="7383" y="6039"/>
                  <a:pt x="7461" y="6863"/>
                </a:cubicBezTo>
                <a:cubicBezTo>
                  <a:pt x="7500" y="7269"/>
                  <a:pt x="7549" y="7373"/>
                  <a:pt x="7683" y="7311"/>
                </a:cubicBezTo>
                <a:cubicBezTo>
                  <a:pt x="7847" y="7235"/>
                  <a:pt x="7859" y="7170"/>
                  <a:pt x="7872" y="6240"/>
                </a:cubicBezTo>
                <a:cubicBezTo>
                  <a:pt x="7885" y="5400"/>
                  <a:pt x="7868" y="5206"/>
                  <a:pt x="7767" y="4948"/>
                </a:cubicBezTo>
                <a:cubicBezTo>
                  <a:pt x="7719" y="4825"/>
                  <a:pt x="7685" y="4769"/>
                  <a:pt x="7649" y="4790"/>
                </a:cubicBezTo>
                <a:close/>
                <a:moveTo>
                  <a:pt x="12573" y="4819"/>
                </a:moveTo>
                <a:cubicBezTo>
                  <a:pt x="12451" y="4739"/>
                  <a:pt x="12350" y="5191"/>
                  <a:pt x="12350" y="5978"/>
                </a:cubicBezTo>
                <a:cubicBezTo>
                  <a:pt x="12350" y="6387"/>
                  <a:pt x="12373" y="6869"/>
                  <a:pt x="12404" y="7043"/>
                </a:cubicBezTo>
                <a:cubicBezTo>
                  <a:pt x="12435" y="7217"/>
                  <a:pt x="12516" y="7357"/>
                  <a:pt x="12583" y="7357"/>
                </a:cubicBezTo>
                <a:cubicBezTo>
                  <a:pt x="12833" y="7357"/>
                  <a:pt x="12910" y="5854"/>
                  <a:pt x="12700" y="5081"/>
                </a:cubicBezTo>
                <a:cubicBezTo>
                  <a:pt x="12658" y="4927"/>
                  <a:pt x="12614" y="4846"/>
                  <a:pt x="12573" y="4819"/>
                </a:cubicBezTo>
                <a:close/>
                <a:moveTo>
                  <a:pt x="21000" y="4982"/>
                </a:moveTo>
                <a:lnTo>
                  <a:pt x="21000" y="7049"/>
                </a:lnTo>
                <a:cubicBezTo>
                  <a:pt x="21000" y="8186"/>
                  <a:pt x="20987" y="9185"/>
                  <a:pt x="20972" y="9272"/>
                </a:cubicBezTo>
                <a:cubicBezTo>
                  <a:pt x="20956" y="9358"/>
                  <a:pt x="20878" y="9208"/>
                  <a:pt x="20796" y="8929"/>
                </a:cubicBezTo>
                <a:cubicBezTo>
                  <a:pt x="20588" y="8217"/>
                  <a:pt x="20259" y="8253"/>
                  <a:pt x="20061" y="9010"/>
                </a:cubicBezTo>
                <a:cubicBezTo>
                  <a:pt x="19815" y="9948"/>
                  <a:pt x="19725" y="10812"/>
                  <a:pt x="19700" y="12532"/>
                </a:cubicBezTo>
                <a:cubicBezTo>
                  <a:pt x="19671" y="14427"/>
                  <a:pt x="19806" y="16128"/>
                  <a:pt x="20056" y="17060"/>
                </a:cubicBezTo>
                <a:cubicBezTo>
                  <a:pt x="20262" y="17828"/>
                  <a:pt x="20588" y="17856"/>
                  <a:pt x="20802" y="17124"/>
                </a:cubicBezTo>
                <a:cubicBezTo>
                  <a:pt x="20934" y="16673"/>
                  <a:pt x="20960" y="16650"/>
                  <a:pt x="20983" y="16990"/>
                </a:cubicBezTo>
                <a:cubicBezTo>
                  <a:pt x="21000" y="17235"/>
                  <a:pt x="21070" y="17392"/>
                  <a:pt x="21169" y="17392"/>
                </a:cubicBezTo>
                <a:lnTo>
                  <a:pt x="21329" y="17392"/>
                </a:lnTo>
                <a:lnTo>
                  <a:pt x="21329" y="11187"/>
                </a:lnTo>
                <a:lnTo>
                  <a:pt x="21329" y="4982"/>
                </a:lnTo>
                <a:lnTo>
                  <a:pt x="21164" y="4982"/>
                </a:lnTo>
                <a:lnTo>
                  <a:pt x="21000" y="4982"/>
                </a:lnTo>
                <a:close/>
                <a:moveTo>
                  <a:pt x="16577" y="5035"/>
                </a:moveTo>
                <a:cubicBezTo>
                  <a:pt x="16536" y="5034"/>
                  <a:pt x="16495" y="5041"/>
                  <a:pt x="16455" y="5064"/>
                </a:cubicBezTo>
                <a:cubicBezTo>
                  <a:pt x="15802" y="5443"/>
                  <a:pt x="15353" y="8437"/>
                  <a:pt x="15418" y="11985"/>
                </a:cubicBezTo>
                <a:cubicBezTo>
                  <a:pt x="15474" y="15060"/>
                  <a:pt x="15785" y="16933"/>
                  <a:pt x="16370" y="17747"/>
                </a:cubicBezTo>
                <a:cubicBezTo>
                  <a:pt x="16545" y="17992"/>
                  <a:pt x="16932" y="17633"/>
                  <a:pt x="17144" y="17031"/>
                </a:cubicBezTo>
                <a:cubicBezTo>
                  <a:pt x="17401" y="16301"/>
                  <a:pt x="17615" y="14501"/>
                  <a:pt x="17650" y="12776"/>
                </a:cubicBezTo>
                <a:lnTo>
                  <a:pt x="17675" y="11583"/>
                </a:lnTo>
                <a:lnTo>
                  <a:pt x="17128" y="11583"/>
                </a:lnTo>
                <a:lnTo>
                  <a:pt x="16580" y="11583"/>
                </a:lnTo>
                <a:lnTo>
                  <a:pt x="16580" y="12509"/>
                </a:lnTo>
                <a:lnTo>
                  <a:pt x="16580" y="13428"/>
                </a:lnTo>
                <a:lnTo>
                  <a:pt x="16878" y="13428"/>
                </a:lnTo>
                <a:cubicBezTo>
                  <a:pt x="17042" y="13428"/>
                  <a:pt x="17189" y="13508"/>
                  <a:pt x="17205" y="13597"/>
                </a:cubicBezTo>
                <a:cubicBezTo>
                  <a:pt x="17257" y="13890"/>
                  <a:pt x="17095" y="14956"/>
                  <a:pt x="16934" y="15384"/>
                </a:cubicBezTo>
                <a:cubicBezTo>
                  <a:pt x="16609" y="16250"/>
                  <a:pt x="16238" y="15761"/>
                  <a:pt x="15983" y="14133"/>
                </a:cubicBezTo>
                <a:cubicBezTo>
                  <a:pt x="15735" y="12548"/>
                  <a:pt x="15718" y="10451"/>
                  <a:pt x="15942" y="8801"/>
                </a:cubicBezTo>
                <a:cubicBezTo>
                  <a:pt x="16216" y="6783"/>
                  <a:pt x="16806" y="6498"/>
                  <a:pt x="17134" y="8219"/>
                </a:cubicBezTo>
                <a:lnTo>
                  <a:pt x="17238" y="8778"/>
                </a:lnTo>
                <a:lnTo>
                  <a:pt x="17384" y="8003"/>
                </a:lnTo>
                <a:lnTo>
                  <a:pt x="17529" y="7229"/>
                </a:lnTo>
                <a:lnTo>
                  <a:pt x="17370" y="6490"/>
                </a:lnTo>
                <a:cubicBezTo>
                  <a:pt x="17184" y="5614"/>
                  <a:pt x="16864" y="5043"/>
                  <a:pt x="16577" y="5035"/>
                </a:cubicBezTo>
                <a:close/>
                <a:moveTo>
                  <a:pt x="1111" y="5064"/>
                </a:moveTo>
                <a:cubicBezTo>
                  <a:pt x="802" y="5163"/>
                  <a:pt x="501" y="5821"/>
                  <a:pt x="306" y="7002"/>
                </a:cubicBezTo>
                <a:cubicBezTo>
                  <a:pt x="-271" y="10492"/>
                  <a:pt x="8" y="16285"/>
                  <a:pt x="815" y="17555"/>
                </a:cubicBezTo>
                <a:cubicBezTo>
                  <a:pt x="1453" y="18559"/>
                  <a:pt x="2041" y="16873"/>
                  <a:pt x="2220" y="13527"/>
                </a:cubicBezTo>
                <a:cubicBezTo>
                  <a:pt x="2329" y="11495"/>
                  <a:pt x="2349" y="11583"/>
                  <a:pt x="1746" y="11583"/>
                </a:cubicBezTo>
                <a:lnTo>
                  <a:pt x="1205" y="11583"/>
                </a:lnTo>
                <a:lnTo>
                  <a:pt x="1205" y="12509"/>
                </a:lnTo>
                <a:lnTo>
                  <a:pt x="1205" y="13428"/>
                </a:lnTo>
                <a:lnTo>
                  <a:pt x="1484" y="13428"/>
                </a:lnTo>
                <a:cubicBezTo>
                  <a:pt x="1637" y="13428"/>
                  <a:pt x="1774" y="13534"/>
                  <a:pt x="1788" y="13655"/>
                </a:cubicBezTo>
                <a:cubicBezTo>
                  <a:pt x="1830" y="14039"/>
                  <a:pt x="1669" y="15054"/>
                  <a:pt x="1506" y="15436"/>
                </a:cubicBezTo>
                <a:cubicBezTo>
                  <a:pt x="941" y="16760"/>
                  <a:pt x="271" y="13894"/>
                  <a:pt x="380" y="10623"/>
                </a:cubicBezTo>
                <a:cubicBezTo>
                  <a:pt x="416" y="9534"/>
                  <a:pt x="676" y="7821"/>
                  <a:pt x="875" y="7357"/>
                </a:cubicBezTo>
                <a:cubicBezTo>
                  <a:pt x="1082" y="6876"/>
                  <a:pt x="1449" y="7157"/>
                  <a:pt x="1666" y="7963"/>
                </a:cubicBezTo>
                <a:lnTo>
                  <a:pt x="1851" y="8644"/>
                </a:lnTo>
                <a:lnTo>
                  <a:pt x="1975" y="7904"/>
                </a:lnTo>
                <a:lnTo>
                  <a:pt x="2104" y="7171"/>
                </a:lnTo>
                <a:lnTo>
                  <a:pt x="1957" y="6473"/>
                </a:lnTo>
                <a:cubicBezTo>
                  <a:pt x="1735" y="5426"/>
                  <a:pt x="1419" y="4965"/>
                  <a:pt x="1111" y="5064"/>
                </a:cubicBezTo>
                <a:close/>
                <a:moveTo>
                  <a:pt x="4151" y="7707"/>
                </a:moveTo>
                <a:cubicBezTo>
                  <a:pt x="4141" y="7710"/>
                  <a:pt x="4129" y="7800"/>
                  <a:pt x="4110" y="7986"/>
                </a:cubicBezTo>
                <a:cubicBezTo>
                  <a:pt x="4087" y="8220"/>
                  <a:pt x="4021" y="8420"/>
                  <a:pt x="3964" y="8422"/>
                </a:cubicBezTo>
                <a:cubicBezTo>
                  <a:pt x="3907" y="8425"/>
                  <a:pt x="3778" y="8688"/>
                  <a:pt x="3675" y="9016"/>
                </a:cubicBezTo>
                <a:cubicBezTo>
                  <a:pt x="3143" y="10707"/>
                  <a:pt x="3143" y="15332"/>
                  <a:pt x="3675" y="17066"/>
                </a:cubicBezTo>
                <a:cubicBezTo>
                  <a:pt x="3916" y="17853"/>
                  <a:pt x="4377" y="17801"/>
                  <a:pt x="4579" y="16961"/>
                </a:cubicBezTo>
                <a:cubicBezTo>
                  <a:pt x="5026" y="15100"/>
                  <a:pt x="5073" y="11783"/>
                  <a:pt x="4681" y="9691"/>
                </a:cubicBezTo>
                <a:cubicBezTo>
                  <a:pt x="4582" y="9161"/>
                  <a:pt x="4436" y="8645"/>
                  <a:pt x="4355" y="8545"/>
                </a:cubicBezTo>
                <a:cubicBezTo>
                  <a:pt x="4274" y="8445"/>
                  <a:pt x="4195" y="8183"/>
                  <a:pt x="4180" y="7963"/>
                </a:cubicBezTo>
                <a:cubicBezTo>
                  <a:pt x="4168" y="7787"/>
                  <a:pt x="4160" y="7703"/>
                  <a:pt x="4151" y="7707"/>
                </a:cubicBezTo>
                <a:close/>
                <a:moveTo>
                  <a:pt x="3181" y="8388"/>
                </a:moveTo>
                <a:cubicBezTo>
                  <a:pt x="3100" y="8356"/>
                  <a:pt x="2929" y="8555"/>
                  <a:pt x="2864" y="8812"/>
                </a:cubicBezTo>
                <a:cubicBezTo>
                  <a:pt x="2800" y="9063"/>
                  <a:pt x="2749" y="9110"/>
                  <a:pt x="2731" y="8941"/>
                </a:cubicBezTo>
                <a:cubicBezTo>
                  <a:pt x="2715" y="8794"/>
                  <a:pt x="2639" y="8679"/>
                  <a:pt x="2563" y="8679"/>
                </a:cubicBezTo>
                <a:lnTo>
                  <a:pt x="2426" y="8679"/>
                </a:lnTo>
                <a:lnTo>
                  <a:pt x="2426" y="13032"/>
                </a:lnTo>
                <a:lnTo>
                  <a:pt x="2426" y="17392"/>
                </a:lnTo>
                <a:lnTo>
                  <a:pt x="2588" y="17392"/>
                </a:lnTo>
                <a:lnTo>
                  <a:pt x="2746" y="17392"/>
                </a:lnTo>
                <a:lnTo>
                  <a:pt x="2763" y="14249"/>
                </a:lnTo>
                <a:cubicBezTo>
                  <a:pt x="2777" y="11582"/>
                  <a:pt x="2792" y="11021"/>
                  <a:pt x="2871" y="10535"/>
                </a:cubicBezTo>
                <a:cubicBezTo>
                  <a:pt x="2922" y="10217"/>
                  <a:pt x="3000" y="10021"/>
                  <a:pt x="3045" y="10087"/>
                </a:cubicBezTo>
                <a:cubicBezTo>
                  <a:pt x="3103" y="10172"/>
                  <a:pt x="3141" y="9974"/>
                  <a:pt x="3177" y="9406"/>
                </a:cubicBezTo>
                <a:cubicBezTo>
                  <a:pt x="3204" y="8964"/>
                  <a:pt x="3226" y="8555"/>
                  <a:pt x="3226" y="8504"/>
                </a:cubicBezTo>
                <a:cubicBezTo>
                  <a:pt x="3226" y="8437"/>
                  <a:pt x="3209" y="8399"/>
                  <a:pt x="3181" y="8388"/>
                </a:cubicBezTo>
                <a:close/>
                <a:moveTo>
                  <a:pt x="13952" y="8405"/>
                </a:moveTo>
                <a:cubicBezTo>
                  <a:pt x="13829" y="8363"/>
                  <a:pt x="13699" y="8540"/>
                  <a:pt x="13581" y="8941"/>
                </a:cubicBezTo>
                <a:cubicBezTo>
                  <a:pt x="13449" y="9393"/>
                  <a:pt x="13425" y="9414"/>
                  <a:pt x="13402" y="9074"/>
                </a:cubicBezTo>
                <a:cubicBezTo>
                  <a:pt x="13385" y="8829"/>
                  <a:pt x="13313" y="8679"/>
                  <a:pt x="13214" y="8679"/>
                </a:cubicBezTo>
                <a:lnTo>
                  <a:pt x="13054" y="8679"/>
                </a:lnTo>
                <a:lnTo>
                  <a:pt x="13054" y="13032"/>
                </a:lnTo>
                <a:lnTo>
                  <a:pt x="13054" y="17392"/>
                </a:lnTo>
                <a:lnTo>
                  <a:pt x="13214" y="17392"/>
                </a:lnTo>
                <a:lnTo>
                  <a:pt x="13375" y="17392"/>
                </a:lnTo>
                <a:lnTo>
                  <a:pt x="13390" y="14633"/>
                </a:lnTo>
                <a:cubicBezTo>
                  <a:pt x="13409" y="11354"/>
                  <a:pt x="13489" y="10444"/>
                  <a:pt x="13771" y="10308"/>
                </a:cubicBezTo>
                <a:cubicBezTo>
                  <a:pt x="14038" y="10180"/>
                  <a:pt x="14088" y="10837"/>
                  <a:pt x="14088" y="14412"/>
                </a:cubicBezTo>
                <a:lnTo>
                  <a:pt x="14088" y="17392"/>
                </a:lnTo>
                <a:lnTo>
                  <a:pt x="14281" y="17392"/>
                </a:lnTo>
                <a:lnTo>
                  <a:pt x="14473" y="17392"/>
                </a:lnTo>
                <a:lnTo>
                  <a:pt x="14458" y="13667"/>
                </a:lnTo>
                <a:lnTo>
                  <a:pt x="14442" y="9959"/>
                </a:lnTo>
                <a:lnTo>
                  <a:pt x="14286" y="9179"/>
                </a:lnTo>
                <a:cubicBezTo>
                  <a:pt x="14192" y="8706"/>
                  <a:pt x="14076" y="8447"/>
                  <a:pt x="13952" y="8405"/>
                </a:cubicBezTo>
                <a:close/>
                <a:moveTo>
                  <a:pt x="9010" y="8411"/>
                </a:moveTo>
                <a:cubicBezTo>
                  <a:pt x="8980" y="8404"/>
                  <a:pt x="8948" y="8407"/>
                  <a:pt x="8918" y="8422"/>
                </a:cubicBezTo>
                <a:cubicBezTo>
                  <a:pt x="8836" y="8464"/>
                  <a:pt x="8756" y="8594"/>
                  <a:pt x="8681" y="8812"/>
                </a:cubicBezTo>
                <a:cubicBezTo>
                  <a:pt x="8595" y="9060"/>
                  <a:pt x="8535" y="9107"/>
                  <a:pt x="8517" y="8941"/>
                </a:cubicBezTo>
                <a:cubicBezTo>
                  <a:pt x="8501" y="8796"/>
                  <a:pt x="8403" y="8679"/>
                  <a:pt x="8301" y="8679"/>
                </a:cubicBezTo>
                <a:lnTo>
                  <a:pt x="8117" y="8679"/>
                </a:lnTo>
                <a:lnTo>
                  <a:pt x="8117" y="13032"/>
                </a:lnTo>
                <a:lnTo>
                  <a:pt x="8117" y="17392"/>
                </a:lnTo>
                <a:lnTo>
                  <a:pt x="8305" y="17392"/>
                </a:lnTo>
                <a:lnTo>
                  <a:pt x="8493" y="17392"/>
                </a:lnTo>
                <a:lnTo>
                  <a:pt x="8493" y="14517"/>
                </a:lnTo>
                <a:cubicBezTo>
                  <a:pt x="8493" y="12015"/>
                  <a:pt x="8505" y="11560"/>
                  <a:pt x="8590" y="10954"/>
                </a:cubicBezTo>
                <a:cubicBezTo>
                  <a:pt x="8661" y="10448"/>
                  <a:pt x="8732" y="10262"/>
                  <a:pt x="8847" y="10262"/>
                </a:cubicBezTo>
                <a:cubicBezTo>
                  <a:pt x="9103" y="10262"/>
                  <a:pt x="9151" y="10924"/>
                  <a:pt x="9151" y="14412"/>
                </a:cubicBezTo>
                <a:lnTo>
                  <a:pt x="9151" y="17392"/>
                </a:lnTo>
                <a:lnTo>
                  <a:pt x="9339" y="17392"/>
                </a:lnTo>
                <a:lnTo>
                  <a:pt x="9528" y="17392"/>
                </a:lnTo>
                <a:lnTo>
                  <a:pt x="9528" y="14133"/>
                </a:lnTo>
                <a:cubicBezTo>
                  <a:pt x="9528" y="12340"/>
                  <a:pt x="9504" y="10490"/>
                  <a:pt x="9476" y="10029"/>
                </a:cubicBezTo>
                <a:cubicBezTo>
                  <a:pt x="9415" y="9061"/>
                  <a:pt x="9221" y="8462"/>
                  <a:pt x="9010" y="8411"/>
                </a:cubicBezTo>
                <a:close/>
                <a:moveTo>
                  <a:pt x="10541" y="8422"/>
                </a:moveTo>
                <a:cubicBezTo>
                  <a:pt x="10263" y="8329"/>
                  <a:pt x="10004" y="9050"/>
                  <a:pt x="9869" y="10396"/>
                </a:cubicBezTo>
                <a:cubicBezTo>
                  <a:pt x="9656" y="12522"/>
                  <a:pt x="9773" y="15733"/>
                  <a:pt x="10105" y="16868"/>
                </a:cubicBezTo>
                <a:cubicBezTo>
                  <a:pt x="10289" y="17500"/>
                  <a:pt x="10729" y="17577"/>
                  <a:pt x="10876" y="17002"/>
                </a:cubicBezTo>
                <a:cubicBezTo>
                  <a:pt x="11064" y="16260"/>
                  <a:pt x="11096" y="17568"/>
                  <a:pt x="10914" y="18585"/>
                </a:cubicBezTo>
                <a:cubicBezTo>
                  <a:pt x="10779" y="19344"/>
                  <a:pt x="10450" y="19485"/>
                  <a:pt x="10300" y="18847"/>
                </a:cubicBezTo>
                <a:cubicBezTo>
                  <a:pt x="10250" y="18634"/>
                  <a:pt x="10108" y="18456"/>
                  <a:pt x="9984" y="18451"/>
                </a:cubicBezTo>
                <a:lnTo>
                  <a:pt x="9759" y="18446"/>
                </a:lnTo>
                <a:lnTo>
                  <a:pt x="9834" y="19261"/>
                </a:lnTo>
                <a:cubicBezTo>
                  <a:pt x="9880" y="19753"/>
                  <a:pt x="9987" y="20272"/>
                  <a:pt x="10106" y="20576"/>
                </a:cubicBezTo>
                <a:cubicBezTo>
                  <a:pt x="10506" y="21594"/>
                  <a:pt x="11108" y="20960"/>
                  <a:pt x="11299" y="19330"/>
                </a:cubicBezTo>
                <a:cubicBezTo>
                  <a:pt x="11373" y="18699"/>
                  <a:pt x="11386" y="17911"/>
                  <a:pt x="11399" y="13644"/>
                </a:cubicBezTo>
                <a:lnTo>
                  <a:pt x="11416" y="8679"/>
                </a:lnTo>
                <a:lnTo>
                  <a:pt x="11226" y="8679"/>
                </a:lnTo>
                <a:cubicBezTo>
                  <a:pt x="11122" y="8679"/>
                  <a:pt x="11024" y="8792"/>
                  <a:pt x="11009" y="8929"/>
                </a:cubicBezTo>
                <a:cubicBezTo>
                  <a:pt x="10993" y="9076"/>
                  <a:pt x="10917" y="9020"/>
                  <a:pt x="10821" y="8795"/>
                </a:cubicBezTo>
                <a:cubicBezTo>
                  <a:pt x="10728" y="8577"/>
                  <a:pt x="10633" y="8453"/>
                  <a:pt x="10541" y="8422"/>
                </a:cubicBezTo>
                <a:close/>
                <a:moveTo>
                  <a:pt x="18727" y="8440"/>
                </a:moveTo>
                <a:cubicBezTo>
                  <a:pt x="18557" y="8386"/>
                  <a:pt x="18386" y="8563"/>
                  <a:pt x="18252" y="8999"/>
                </a:cubicBezTo>
                <a:cubicBezTo>
                  <a:pt x="18002" y="9810"/>
                  <a:pt x="17851" y="11332"/>
                  <a:pt x="17851" y="13032"/>
                </a:cubicBezTo>
                <a:cubicBezTo>
                  <a:pt x="17851" y="14740"/>
                  <a:pt x="18003" y="16260"/>
                  <a:pt x="18252" y="17049"/>
                </a:cubicBezTo>
                <a:cubicBezTo>
                  <a:pt x="18601" y="18158"/>
                  <a:pt x="19076" y="17734"/>
                  <a:pt x="19321" y="16094"/>
                </a:cubicBezTo>
                <a:cubicBezTo>
                  <a:pt x="19640" y="13969"/>
                  <a:pt x="19580" y="10985"/>
                  <a:pt x="19185" y="9296"/>
                </a:cubicBezTo>
                <a:cubicBezTo>
                  <a:pt x="19065" y="8780"/>
                  <a:pt x="18897" y="8493"/>
                  <a:pt x="18727" y="8440"/>
                </a:cubicBezTo>
                <a:close/>
                <a:moveTo>
                  <a:pt x="5016" y="8679"/>
                </a:moveTo>
                <a:lnTo>
                  <a:pt x="5206" y="11647"/>
                </a:lnTo>
                <a:cubicBezTo>
                  <a:pt x="5311" y="13280"/>
                  <a:pt x="5429" y="15094"/>
                  <a:pt x="5466" y="15675"/>
                </a:cubicBezTo>
                <a:cubicBezTo>
                  <a:pt x="5503" y="16256"/>
                  <a:pt x="5542" y="16881"/>
                  <a:pt x="5554" y="17072"/>
                </a:cubicBezTo>
                <a:cubicBezTo>
                  <a:pt x="5567" y="17275"/>
                  <a:pt x="5631" y="17389"/>
                  <a:pt x="5706" y="17340"/>
                </a:cubicBezTo>
                <a:cubicBezTo>
                  <a:pt x="5818" y="17267"/>
                  <a:pt x="5851" y="17008"/>
                  <a:pt x="5975" y="15221"/>
                </a:cubicBezTo>
                <a:cubicBezTo>
                  <a:pt x="6130" y="13000"/>
                  <a:pt x="6216" y="12300"/>
                  <a:pt x="6256" y="12928"/>
                </a:cubicBezTo>
                <a:cubicBezTo>
                  <a:pt x="6511" y="16923"/>
                  <a:pt x="6544" y="17252"/>
                  <a:pt x="6678" y="17252"/>
                </a:cubicBezTo>
                <a:cubicBezTo>
                  <a:pt x="6806" y="17252"/>
                  <a:pt x="6820" y="17115"/>
                  <a:pt x="7076" y="13207"/>
                </a:cubicBezTo>
                <a:cubicBezTo>
                  <a:pt x="7223" y="10980"/>
                  <a:pt x="7364" y="9167"/>
                  <a:pt x="7389" y="9179"/>
                </a:cubicBezTo>
                <a:cubicBezTo>
                  <a:pt x="7417" y="9193"/>
                  <a:pt x="7440" y="10856"/>
                  <a:pt x="7448" y="13294"/>
                </a:cubicBezTo>
                <a:lnTo>
                  <a:pt x="7461" y="17392"/>
                </a:lnTo>
                <a:lnTo>
                  <a:pt x="7648" y="17392"/>
                </a:lnTo>
                <a:lnTo>
                  <a:pt x="7834" y="17392"/>
                </a:lnTo>
                <a:lnTo>
                  <a:pt x="7834" y="13032"/>
                </a:lnTo>
                <a:lnTo>
                  <a:pt x="7834" y="8679"/>
                </a:lnTo>
                <a:lnTo>
                  <a:pt x="7422" y="8679"/>
                </a:lnTo>
                <a:lnTo>
                  <a:pt x="7010" y="8679"/>
                </a:lnTo>
                <a:lnTo>
                  <a:pt x="6865" y="10989"/>
                </a:lnTo>
                <a:cubicBezTo>
                  <a:pt x="6785" y="12259"/>
                  <a:pt x="6700" y="13294"/>
                  <a:pt x="6677" y="13294"/>
                </a:cubicBezTo>
                <a:cubicBezTo>
                  <a:pt x="6654" y="13294"/>
                  <a:pt x="6564" y="12259"/>
                  <a:pt x="6476" y="10989"/>
                </a:cubicBezTo>
                <a:cubicBezTo>
                  <a:pt x="6331" y="8912"/>
                  <a:pt x="6302" y="8678"/>
                  <a:pt x="6192" y="8679"/>
                </a:cubicBezTo>
                <a:cubicBezTo>
                  <a:pt x="6083" y="8680"/>
                  <a:pt x="6057" y="8894"/>
                  <a:pt x="5932" y="10803"/>
                </a:cubicBezTo>
                <a:cubicBezTo>
                  <a:pt x="5797" y="12854"/>
                  <a:pt x="5702" y="13692"/>
                  <a:pt x="5657" y="13248"/>
                </a:cubicBezTo>
                <a:cubicBezTo>
                  <a:pt x="5646" y="13132"/>
                  <a:pt x="5580" y="12053"/>
                  <a:pt x="5510" y="10856"/>
                </a:cubicBezTo>
                <a:lnTo>
                  <a:pt x="5382" y="8679"/>
                </a:lnTo>
                <a:lnTo>
                  <a:pt x="5198" y="8679"/>
                </a:lnTo>
                <a:lnTo>
                  <a:pt x="5016" y="8679"/>
                </a:lnTo>
                <a:close/>
                <a:moveTo>
                  <a:pt x="12395" y="8679"/>
                </a:moveTo>
                <a:lnTo>
                  <a:pt x="12395" y="13032"/>
                </a:lnTo>
                <a:lnTo>
                  <a:pt x="12395" y="17392"/>
                </a:lnTo>
                <a:lnTo>
                  <a:pt x="12583" y="17392"/>
                </a:lnTo>
                <a:lnTo>
                  <a:pt x="12772" y="17392"/>
                </a:lnTo>
                <a:lnTo>
                  <a:pt x="12772" y="13032"/>
                </a:lnTo>
                <a:lnTo>
                  <a:pt x="12772" y="8679"/>
                </a:lnTo>
                <a:lnTo>
                  <a:pt x="12583" y="8679"/>
                </a:lnTo>
                <a:lnTo>
                  <a:pt x="12395" y="8679"/>
                </a:lnTo>
                <a:close/>
                <a:moveTo>
                  <a:pt x="18713" y="10233"/>
                </a:moveTo>
                <a:cubicBezTo>
                  <a:pt x="19059" y="10398"/>
                  <a:pt x="19332" y="13077"/>
                  <a:pt x="19005" y="14994"/>
                </a:cubicBezTo>
                <a:cubicBezTo>
                  <a:pt x="18702" y="16770"/>
                  <a:pt x="18226" y="15571"/>
                  <a:pt x="18226" y="13032"/>
                </a:cubicBezTo>
                <a:cubicBezTo>
                  <a:pt x="18226" y="12026"/>
                  <a:pt x="18252" y="11667"/>
                  <a:pt x="18365" y="11036"/>
                </a:cubicBezTo>
                <a:cubicBezTo>
                  <a:pt x="18476" y="10411"/>
                  <a:pt x="18598" y="10179"/>
                  <a:pt x="18713" y="10233"/>
                </a:cubicBezTo>
                <a:close/>
                <a:moveTo>
                  <a:pt x="4107" y="10262"/>
                </a:moveTo>
                <a:cubicBezTo>
                  <a:pt x="4526" y="10262"/>
                  <a:pt x="4728" y="13239"/>
                  <a:pt x="4428" y="14994"/>
                </a:cubicBezTo>
                <a:cubicBezTo>
                  <a:pt x="4317" y="15647"/>
                  <a:pt x="4253" y="15803"/>
                  <a:pt x="4092" y="15803"/>
                </a:cubicBezTo>
                <a:cubicBezTo>
                  <a:pt x="3928" y="15803"/>
                  <a:pt x="3871" y="15665"/>
                  <a:pt x="3771" y="14994"/>
                </a:cubicBezTo>
                <a:cubicBezTo>
                  <a:pt x="3491" y="13131"/>
                  <a:pt x="3696" y="10262"/>
                  <a:pt x="4107" y="10262"/>
                </a:cubicBezTo>
                <a:close/>
                <a:moveTo>
                  <a:pt x="10573" y="10262"/>
                </a:moveTo>
                <a:cubicBezTo>
                  <a:pt x="10674" y="10262"/>
                  <a:pt x="10798" y="10386"/>
                  <a:pt x="10848" y="10535"/>
                </a:cubicBezTo>
                <a:cubicBezTo>
                  <a:pt x="10956" y="10859"/>
                  <a:pt x="11079" y="12124"/>
                  <a:pt x="11079" y="12899"/>
                </a:cubicBezTo>
                <a:cubicBezTo>
                  <a:pt x="11079" y="13872"/>
                  <a:pt x="10937" y="15049"/>
                  <a:pt x="10772" y="15436"/>
                </a:cubicBezTo>
                <a:cubicBezTo>
                  <a:pt x="10592" y="15858"/>
                  <a:pt x="10575" y="15852"/>
                  <a:pt x="10444" y="15547"/>
                </a:cubicBezTo>
                <a:cubicBezTo>
                  <a:pt x="9957" y="14416"/>
                  <a:pt x="10059" y="10262"/>
                  <a:pt x="10573" y="10262"/>
                </a:cubicBezTo>
                <a:close/>
                <a:moveTo>
                  <a:pt x="20520" y="10262"/>
                </a:moveTo>
                <a:cubicBezTo>
                  <a:pt x="20970" y="10262"/>
                  <a:pt x="21166" y="13315"/>
                  <a:pt x="20835" y="15174"/>
                </a:cubicBezTo>
                <a:cubicBezTo>
                  <a:pt x="20667" y="16120"/>
                  <a:pt x="20380" y="16051"/>
                  <a:pt x="20199" y="15029"/>
                </a:cubicBezTo>
                <a:cubicBezTo>
                  <a:pt x="20086" y="14398"/>
                  <a:pt x="20061" y="14037"/>
                  <a:pt x="20061" y="13032"/>
                </a:cubicBezTo>
                <a:cubicBezTo>
                  <a:pt x="20061" y="11376"/>
                  <a:pt x="20245" y="10262"/>
                  <a:pt x="20520" y="10262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E19C70-3A05-FE4C-8898-F96BE9D63F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236220"/>
            <a:ext cx="2159897" cy="479132"/>
          </a:xfrm>
          <a:prstGeom prst="rect">
            <a:avLst/>
          </a:prstGeom>
          <a:noFill/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F0E0ED8-4B6F-420F-9F09-3650A54CE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53" y="236221"/>
            <a:ext cx="8739447" cy="4732728"/>
          </a:xfrm>
        </p:spPr>
        <p:txBody>
          <a:bodyPr>
            <a:noAutofit/>
          </a:bodyPr>
          <a:lstStyle/>
          <a:p>
            <a:r>
              <a:rPr lang="en-GB" sz="8800" dirty="0">
                <a:solidFill>
                  <a:srgbClr val="0070C0"/>
                </a:solidFill>
                <a:latin typeface="Chiller" panose="04020404031007020602" pitchFamily="82" charset="0"/>
              </a:rPr>
              <a:t> Pray</a:t>
            </a:r>
          </a:p>
        </p:txBody>
      </p:sp>
      <p:pic>
        <p:nvPicPr>
          <p:cNvPr id="6" name="Picture 6" descr="Image may contain: text that says 'Thanksgiving and blessing upon all those who work to provide us with &quot;all good gifts&quot; Celebration &amp; Thanksgiving 10 Jan 2021 Plough Sunday'">
            <a:extLst>
              <a:ext uri="{FF2B5EF4-FFF2-40B4-BE49-F238E27FC236}">
                <a16:creationId xmlns:a16="http://schemas.microsoft.com/office/drawing/2014/main" id="{39CBFE9A-1BB1-4FBC-882C-22D915D768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551"/>
          <a:stretch/>
        </p:blipFill>
        <p:spPr bwMode="auto">
          <a:xfrm>
            <a:off x="3324580" y="1117847"/>
            <a:ext cx="6429020" cy="462230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690645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asted-image.tiff" descr="pasted-image.tiff">
            <a:extLst>
              <a:ext uri="{FF2B5EF4-FFF2-40B4-BE49-F238E27FC236}">
                <a16:creationId xmlns:a16="http://schemas.microsoft.com/office/drawing/2014/main" id="{9CF44E01-7465-49AF-9A14-7636386AB91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338" t="10588" r="3767" b="13392"/>
          <a:stretch>
            <a:fillRect/>
          </a:stretch>
        </p:blipFill>
        <p:spPr>
          <a:xfrm>
            <a:off x="494702" y="6134700"/>
            <a:ext cx="3340393" cy="5878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29" h="21068" extrusionOk="0">
                <a:moveTo>
                  <a:pt x="3741" y="0"/>
                </a:moveTo>
                <a:cubicBezTo>
                  <a:pt x="3709" y="5"/>
                  <a:pt x="3671" y="65"/>
                  <a:pt x="3628" y="175"/>
                </a:cubicBezTo>
                <a:cubicBezTo>
                  <a:pt x="3532" y="421"/>
                  <a:pt x="3508" y="675"/>
                  <a:pt x="3508" y="1397"/>
                </a:cubicBezTo>
                <a:cubicBezTo>
                  <a:pt x="3508" y="2508"/>
                  <a:pt x="3595" y="3026"/>
                  <a:pt x="3919" y="3859"/>
                </a:cubicBezTo>
                <a:cubicBezTo>
                  <a:pt x="4055" y="4209"/>
                  <a:pt x="4166" y="4587"/>
                  <a:pt x="4166" y="4703"/>
                </a:cubicBezTo>
                <a:cubicBezTo>
                  <a:pt x="4166" y="4978"/>
                  <a:pt x="4868" y="3596"/>
                  <a:pt x="5029" y="3003"/>
                </a:cubicBezTo>
                <a:cubicBezTo>
                  <a:pt x="5195" y="2395"/>
                  <a:pt x="5187" y="2127"/>
                  <a:pt x="4990" y="1665"/>
                </a:cubicBezTo>
                <a:cubicBezTo>
                  <a:pt x="4772" y="1153"/>
                  <a:pt x="4567" y="1620"/>
                  <a:pt x="4355" y="3102"/>
                </a:cubicBezTo>
                <a:cubicBezTo>
                  <a:pt x="4187" y="4271"/>
                  <a:pt x="4120" y="4291"/>
                  <a:pt x="4119" y="3184"/>
                </a:cubicBezTo>
                <a:cubicBezTo>
                  <a:pt x="4118" y="2364"/>
                  <a:pt x="3944" y="543"/>
                  <a:pt x="3829" y="140"/>
                </a:cubicBezTo>
                <a:cubicBezTo>
                  <a:pt x="3801" y="43"/>
                  <a:pt x="3773" y="-6"/>
                  <a:pt x="3741" y="0"/>
                </a:cubicBezTo>
                <a:close/>
                <a:moveTo>
                  <a:pt x="7649" y="4790"/>
                </a:moveTo>
                <a:cubicBezTo>
                  <a:pt x="7614" y="4810"/>
                  <a:pt x="7579" y="4903"/>
                  <a:pt x="7530" y="5081"/>
                </a:cubicBezTo>
                <a:cubicBezTo>
                  <a:pt x="7401" y="5556"/>
                  <a:pt x="7383" y="6039"/>
                  <a:pt x="7461" y="6863"/>
                </a:cubicBezTo>
                <a:cubicBezTo>
                  <a:pt x="7500" y="7269"/>
                  <a:pt x="7549" y="7373"/>
                  <a:pt x="7683" y="7311"/>
                </a:cubicBezTo>
                <a:cubicBezTo>
                  <a:pt x="7847" y="7235"/>
                  <a:pt x="7859" y="7170"/>
                  <a:pt x="7872" y="6240"/>
                </a:cubicBezTo>
                <a:cubicBezTo>
                  <a:pt x="7885" y="5400"/>
                  <a:pt x="7868" y="5206"/>
                  <a:pt x="7767" y="4948"/>
                </a:cubicBezTo>
                <a:cubicBezTo>
                  <a:pt x="7719" y="4825"/>
                  <a:pt x="7685" y="4769"/>
                  <a:pt x="7649" y="4790"/>
                </a:cubicBezTo>
                <a:close/>
                <a:moveTo>
                  <a:pt x="12573" y="4819"/>
                </a:moveTo>
                <a:cubicBezTo>
                  <a:pt x="12451" y="4739"/>
                  <a:pt x="12350" y="5191"/>
                  <a:pt x="12350" y="5978"/>
                </a:cubicBezTo>
                <a:cubicBezTo>
                  <a:pt x="12350" y="6387"/>
                  <a:pt x="12373" y="6869"/>
                  <a:pt x="12404" y="7043"/>
                </a:cubicBezTo>
                <a:cubicBezTo>
                  <a:pt x="12435" y="7217"/>
                  <a:pt x="12516" y="7357"/>
                  <a:pt x="12583" y="7357"/>
                </a:cubicBezTo>
                <a:cubicBezTo>
                  <a:pt x="12833" y="7357"/>
                  <a:pt x="12910" y="5854"/>
                  <a:pt x="12700" y="5081"/>
                </a:cubicBezTo>
                <a:cubicBezTo>
                  <a:pt x="12658" y="4927"/>
                  <a:pt x="12614" y="4846"/>
                  <a:pt x="12573" y="4819"/>
                </a:cubicBezTo>
                <a:close/>
                <a:moveTo>
                  <a:pt x="21000" y="4982"/>
                </a:moveTo>
                <a:lnTo>
                  <a:pt x="21000" y="7049"/>
                </a:lnTo>
                <a:cubicBezTo>
                  <a:pt x="21000" y="8186"/>
                  <a:pt x="20987" y="9185"/>
                  <a:pt x="20972" y="9272"/>
                </a:cubicBezTo>
                <a:cubicBezTo>
                  <a:pt x="20956" y="9358"/>
                  <a:pt x="20878" y="9208"/>
                  <a:pt x="20796" y="8929"/>
                </a:cubicBezTo>
                <a:cubicBezTo>
                  <a:pt x="20588" y="8217"/>
                  <a:pt x="20259" y="8253"/>
                  <a:pt x="20061" y="9010"/>
                </a:cubicBezTo>
                <a:cubicBezTo>
                  <a:pt x="19815" y="9948"/>
                  <a:pt x="19725" y="10812"/>
                  <a:pt x="19700" y="12532"/>
                </a:cubicBezTo>
                <a:cubicBezTo>
                  <a:pt x="19671" y="14427"/>
                  <a:pt x="19806" y="16128"/>
                  <a:pt x="20056" y="17060"/>
                </a:cubicBezTo>
                <a:cubicBezTo>
                  <a:pt x="20262" y="17828"/>
                  <a:pt x="20588" y="17856"/>
                  <a:pt x="20802" y="17124"/>
                </a:cubicBezTo>
                <a:cubicBezTo>
                  <a:pt x="20934" y="16673"/>
                  <a:pt x="20960" y="16650"/>
                  <a:pt x="20983" y="16990"/>
                </a:cubicBezTo>
                <a:cubicBezTo>
                  <a:pt x="21000" y="17235"/>
                  <a:pt x="21070" y="17392"/>
                  <a:pt x="21169" y="17392"/>
                </a:cubicBezTo>
                <a:lnTo>
                  <a:pt x="21329" y="17392"/>
                </a:lnTo>
                <a:lnTo>
                  <a:pt x="21329" y="11187"/>
                </a:lnTo>
                <a:lnTo>
                  <a:pt x="21329" y="4982"/>
                </a:lnTo>
                <a:lnTo>
                  <a:pt x="21164" y="4982"/>
                </a:lnTo>
                <a:lnTo>
                  <a:pt x="21000" y="4982"/>
                </a:lnTo>
                <a:close/>
                <a:moveTo>
                  <a:pt x="16577" y="5035"/>
                </a:moveTo>
                <a:cubicBezTo>
                  <a:pt x="16536" y="5034"/>
                  <a:pt x="16495" y="5041"/>
                  <a:pt x="16455" y="5064"/>
                </a:cubicBezTo>
                <a:cubicBezTo>
                  <a:pt x="15802" y="5443"/>
                  <a:pt x="15353" y="8437"/>
                  <a:pt x="15418" y="11985"/>
                </a:cubicBezTo>
                <a:cubicBezTo>
                  <a:pt x="15474" y="15060"/>
                  <a:pt x="15785" y="16933"/>
                  <a:pt x="16370" y="17747"/>
                </a:cubicBezTo>
                <a:cubicBezTo>
                  <a:pt x="16545" y="17992"/>
                  <a:pt x="16932" y="17633"/>
                  <a:pt x="17144" y="17031"/>
                </a:cubicBezTo>
                <a:cubicBezTo>
                  <a:pt x="17401" y="16301"/>
                  <a:pt x="17615" y="14501"/>
                  <a:pt x="17650" y="12776"/>
                </a:cubicBezTo>
                <a:lnTo>
                  <a:pt x="17675" y="11583"/>
                </a:lnTo>
                <a:lnTo>
                  <a:pt x="17128" y="11583"/>
                </a:lnTo>
                <a:lnTo>
                  <a:pt x="16580" y="11583"/>
                </a:lnTo>
                <a:lnTo>
                  <a:pt x="16580" y="12509"/>
                </a:lnTo>
                <a:lnTo>
                  <a:pt x="16580" y="13428"/>
                </a:lnTo>
                <a:lnTo>
                  <a:pt x="16878" y="13428"/>
                </a:lnTo>
                <a:cubicBezTo>
                  <a:pt x="17042" y="13428"/>
                  <a:pt x="17189" y="13508"/>
                  <a:pt x="17205" y="13597"/>
                </a:cubicBezTo>
                <a:cubicBezTo>
                  <a:pt x="17257" y="13890"/>
                  <a:pt x="17095" y="14956"/>
                  <a:pt x="16934" y="15384"/>
                </a:cubicBezTo>
                <a:cubicBezTo>
                  <a:pt x="16609" y="16250"/>
                  <a:pt x="16238" y="15761"/>
                  <a:pt x="15983" y="14133"/>
                </a:cubicBezTo>
                <a:cubicBezTo>
                  <a:pt x="15735" y="12548"/>
                  <a:pt x="15718" y="10451"/>
                  <a:pt x="15942" y="8801"/>
                </a:cubicBezTo>
                <a:cubicBezTo>
                  <a:pt x="16216" y="6783"/>
                  <a:pt x="16806" y="6498"/>
                  <a:pt x="17134" y="8219"/>
                </a:cubicBezTo>
                <a:lnTo>
                  <a:pt x="17238" y="8778"/>
                </a:lnTo>
                <a:lnTo>
                  <a:pt x="17384" y="8003"/>
                </a:lnTo>
                <a:lnTo>
                  <a:pt x="17529" y="7229"/>
                </a:lnTo>
                <a:lnTo>
                  <a:pt x="17370" y="6490"/>
                </a:lnTo>
                <a:cubicBezTo>
                  <a:pt x="17184" y="5614"/>
                  <a:pt x="16864" y="5043"/>
                  <a:pt x="16577" y="5035"/>
                </a:cubicBezTo>
                <a:close/>
                <a:moveTo>
                  <a:pt x="1111" y="5064"/>
                </a:moveTo>
                <a:cubicBezTo>
                  <a:pt x="802" y="5163"/>
                  <a:pt x="501" y="5821"/>
                  <a:pt x="306" y="7002"/>
                </a:cubicBezTo>
                <a:cubicBezTo>
                  <a:pt x="-271" y="10492"/>
                  <a:pt x="8" y="16285"/>
                  <a:pt x="815" y="17555"/>
                </a:cubicBezTo>
                <a:cubicBezTo>
                  <a:pt x="1453" y="18559"/>
                  <a:pt x="2041" y="16873"/>
                  <a:pt x="2220" y="13527"/>
                </a:cubicBezTo>
                <a:cubicBezTo>
                  <a:pt x="2329" y="11495"/>
                  <a:pt x="2349" y="11583"/>
                  <a:pt x="1746" y="11583"/>
                </a:cubicBezTo>
                <a:lnTo>
                  <a:pt x="1205" y="11583"/>
                </a:lnTo>
                <a:lnTo>
                  <a:pt x="1205" y="12509"/>
                </a:lnTo>
                <a:lnTo>
                  <a:pt x="1205" y="13428"/>
                </a:lnTo>
                <a:lnTo>
                  <a:pt x="1484" y="13428"/>
                </a:lnTo>
                <a:cubicBezTo>
                  <a:pt x="1637" y="13428"/>
                  <a:pt x="1774" y="13534"/>
                  <a:pt x="1788" y="13655"/>
                </a:cubicBezTo>
                <a:cubicBezTo>
                  <a:pt x="1830" y="14039"/>
                  <a:pt x="1669" y="15054"/>
                  <a:pt x="1506" y="15436"/>
                </a:cubicBezTo>
                <a:cubicBezTo>
                  <a:pt x="941" y="16760"/>
                  <a:pt x="271" y="13894"/>
                  <a:pt x="380" y="10623"/>
                </a:cubicBezTo>
                <a:cubicBezTo>
                  <a:pt x="416" y="9534"/>
                  <a:pt x="676" y="7821"/>
                  <a:pt x="875" y="7357"/>
                </a:cubicBezTo>
                <a:cubicBezTo>
                  <a:pt x="1082" y="6876"/>
                  <a:pt x="1449" y="7157"/>
                  <a:pt x="1666" y="7963"/>
                </a:cubicBezTo>
                <a:lnTo>
                  <a:pt x="1851" y="8644"/>
                </a:lnTo>
                <a:lnTo>
                  <a:pt x="1975" y="7904"/>
                </a:lnTo>
                <a:lnTo>
                  <a:pt x="2104" y="7171"/>
                </a:lnTo>
                <a:lnTo>
                  <a:pt x="1957" y="6473"/>
                </a:lnTo>
                <a:cubicBezTo>
                  <a:pt x="1735" y="5426"/>
                  <a:pt x="1419" y="4965"/>
                  <a:pt x="1111" y="5064"/>
                </a:cubicBezTo>
                <a:close/>
                <a:moveTo>
                  <a:pt x="4151" y="7707"/>
                </a:moveTo>
                <a:cubicBezTo>
                  <a:pt x="4141" y="7710"/>
                  <a:pt x="4129" y="7800"/>
                  <a:pt x="4110" y="7986"/>
                </a:cubicBezTo>
                <a:cubicBezTo>
                  <a:pt x="4087" y="8220"/>
                  <a:pt x="4021" y="8420"/>
                  <a:pt x="3964" y="8422"/>
                </a:cubicBezTo>
                <a:cubicBezTo>
                  <a:pt x="3907" y="8425"/>
                  <a:pt x="3778" y="8688"/>
                  <a:pt x="3675" y="9016"/>
                </a:cubicBezTo>
                <a:cubicBezTo>
                  <a:pt x="3143" y="10707"/>
                  <a:pt x="3143" y="15332"/>
                  <a:pt x="3675" y="17066"/>
                </a:cubicBezTo>
                <a:cubicBezTo>
                  <a:pt x="3916" y="17853"/>
                  <a:pt x="4377" y="17801"/>
                  <a:pt x="4579" y="16961"/>
                </a:cubicBezTo>
                <a:cubicBezTo>
                  <a:pt x="5026" y="15100"/>
                  <a:pt x="5073" y="11783"/>
                  <a:pt x="4681" y="9691"/>
                </a:cubicBezTo>
                <a:cubicBezTo>
                  <a:pt x="4582" y="9161"/>
                  <a:pt x="4436" y="8645"/>
                  <a:pt x="4355" y="8545"/>
                </a:cubicBezTo>
                <a:cubicBezTo>
                  <a:pt x="4274" y="8445"/>
                  <a:pt x="4195" y="8183"/>
                  <a:pt x="4180" y="7963"/>
                </a:cubicBezTo>
                <a:cubicBezTo>
                  <a:pt x="4168" y="7787"/>
                  <a:pt x="4160" y="7703"/>
                  <a:pt x="4151" y="7707"/>
                </a:cubicBezTo>
                <a:close/>
                <a:moveTo>
                  <a:pt x="3181" y="8388"/>
                </a:moveTo>
                <a:cubicBezTo>
                  <a:pt x="3100" y="8356"/>
                  <a:pt x="2929" y="8555"/>
                  <a:pt x="2864" y="8812"/>
                </a:cubicBezTo>
                <a:cubicBezTo>
                  <a:pt x="2800" y="9063"/>
                  <a:pt x="2749" y="9110"/>
                  <a:pt x="2731" y="8941"/>
                </a:cubicBezTo>
                <a:cubicBezTo>
                  <a:pt x="2715" y="8794"/>
                  <a:pt x="2639" y="8679"/>
                  <a:pt x="2563" y="8679"/>
                </a:cubicBezTo>
                <a:lnTo>
                  <a:pt x="2426" y="8679"/>
                </a:lnTo>
                <a:lnTo>
                  <a:pt x="2426" y="13032"/>
                </a:lnTo>
                <a:lnTo>
                  <a:pt x="2426" y="17392"/>
                </a:lnTo>
                <a:lnTo>
                  <a:pt x="2588" y="17392"/>
                </a:lnTo>
                <a:lnTo>
                  <a:pt x="2746" y="17392"/>
                </a:lnTo>
                <a:lnTo>
                  <a:pt x="2763" y="14249"/>
                </a:lnTo>
                <a:cubicBezTo>
                  <a:pt x="2777" y="11582"/>
                  <a:pt x="2792" y="11021"/>
                  <a:pt x="2871" y="10535"/>
                </a:cubicBezTo>
                <a:cubicBezTo>
                  <a:pt x="2922" y="10217"/>
                  <a:pt x="3000" y="10021"/>
                  <a:pt x="3045" y="10087"/>
                </a:cubicBezTo>
                <a:cubicBezTo>
                  <a:pt x="3103" y="10172"/>
                  <a:pt x="3141" y="9974"/>
                  <a:pt x="3177" y="9406"/>
                </a:cubicBezTo>
                <a:cubicBezTo>
                  <a:pt x="3204" y="8964"/>
                  <a:pt x="3226" y="8555"/>
                  <a:pt x="3226" y="8504"/>
                </a:cubicBezTo>
                <a:cubicBezTo>
                  <a:pt x="3226" y="8437"/>
                  <a:pt x="3209" y="8399"/>
                  <a:pt x="3181" y="8388"/>
                </a:cubicBezTo>
                <a:close/>
                <a:moveTo>
                  <a:pt x="13952" y="8405"/>
                </a:moveTo>
                <a:cubicBezTo>
                  <a:pt x="13829" y="8363"/>
                  <a:pt x="13699" y="8540"/>
                  <a:pt x="13581" y="8941"/>
                </a:cubicBezTo>
                <a:cubicBezTo>
                  <a:pt x="13449" y="9393"/>
                  <a:pt x="13425" y="9414"/>
                  <a:pt x="13402" y="9074"/>
                </a:cubicBezTo>
                <a:cubicBezTo>
                  <a:pt x="13385" y="8829"/>
                  <a:pt x="13313" y="8679"/>
                  <a:pt x="13214" y="8679"/>
                </a:cubicBezTo>
                <a:lnTo>
                  <a:pt x="13054" y="8679"/>
                </a:lnTo>
                <a:lnTo>
                  <a:pt x="13054" y="13032"/>
                </a:lnTo>
                <a:lnTo>
                  <a:pt x="13054" y="17392"/>
                </a:lnTo>
                <a:lnTo>
                  <a:pt x="13214" y="17392"/>
                </a:lnTo>
                <a:lnTo>
                  <a:pt x="13375" y="17392"/>
                </a:lnTo>
                <a:lnTo>
                  <a:pt x="13390" y="14633"/>
                </a:lnTo>
                <a:cubicBezTo>
                  <a:pt x="13409" y="11354"/>
                  <a:pt x="13489" y="10444"/>
                  <a:pt x="13771" y="10308"/>
                </a:cubicBezTo>
                <a:cubicBezTo>
                  <a:pt x="14038" y="10180"/>
                  <a:pt x="14088" y="10837"/>
                  <a:pt x="14088" y="14412"/>
                </a:cubicBezTo>
                <a:lnTo>
                  <a:pt x="14088" y="17392"/>
                </a:lnTo>
                <a:lnTo>
                  <a:pt x="14281" y="17392"/>
                </a:lnTo>
                <a:lnTo>
                  <a:pt x="14473" y="17392"/>
                </a:lnTo>
                <a:lnTo>
                  <a:pt x="14458" y="13667"/>
                </a:lnTo>
                <a:lnTo>
                  <a:pt x="14442" y="9959"/>
                </a:lnTo>
                <a:lnTo>
                  <a:pt x="14286" y="9179"/>
                </a:lnTo>
                <a:cubicBezTo>
                  <a:pt x="14192" y="8706"/>
                  <a:pt x="14076" y="8447"/>
                  <a:pt x="13952" y="8405"/>
                </a:cubicBezTo>
                <a:close/>
                <a:moveTo>
                  <a:pt x="9010" y="8411"/>
                </a:moveTo>
                <a:cubicBezTo>
                  <a:pt x="8980" y="8404"/>
                  <a:pt x="8948" y="8407"/>
                  <a:pt x="8918" y="8422"/>
                </a:cubicBezTo>
                <a:cubicBezTo>
                  <a:pt x="8836" y="8464"/>
                  <a:pt x="8756" y="8594"/>
                  <a:pt x="8681" y="8812"/>
                </a:cubicBezTo>
                <a:cubicBezTo>
                  <a:pt x="8595" y="9060"/>
                  <a:pt x="8535" y="9107"/>
                  <a:pt x="8517" y="8941"/>
                </a:cubicBezTo>
                <a:cubicBezTo>
                  <a:pt x="8501" y="8796"/>
                  <a:pt x="8403" y="8679"/>
                  <a:pt x="8301" y="8679"/>
                </a:cubicBezTo>
                <a:lnTo>
                  <a:pt x="8117" y="8679"/>
                </a:lnTo>
                <a:lnTo>
                  <a:pt x="8117" y="13032"/>
                </a:lnTo>
                <a:lnTo>
                  <a:pt x="8117" y="17392"/>
                </a:lnTo>
                <a:lnTo>
                  <a:pt x="8305" y="17392"/>
                </a:lnTo>
                <a:lnTo>
                  <a:pt x="8493" y="17392"/>
                </a:lnTo>
                <a:lnTo>
                  <a:pt x="8493" y="14517"/>
                </a:lnTo>
                <a:cubicBezTo>
                  <a:pt x="8493" y="12015"/>
                  <a:pt x="8505" y="11560"/>
                  <a:pt x="8590" y="10954"/>
                </a:cubicBezTo>
                <a:cubicBezTo>
                  <a:pt x="8661" y="10448"/>
                  <a:pt x="8732" y="10262"/>
                  <a:pt x="8847" y="10262"/>
                </a:cubicBezTo>
                <a:cubicBezTo>
                  <a:pt x="9103" y="10262"/>
                  <a:pt x="9151" y="10924"/>
                  <a:pt x="9151" y="14412"/>
                </a:cubicBezTo>
                <a:lnTo>
                  <a:pt x="9151" y="17392"/>
                </a:lnTo>
                <a:lnTo>
                  <a:pt x="9339" y="17392"/>
                </a:lnTo>
                <a:lnTo>
                  <a:pt x="9528" y="17392"/>
                </a:lnTo>
                <a:lnTo>
                  <a:pt x="9528" y="14133"/>
                </a:lnTo>
                <a:cubicBezTo>
                  <a:pt x="9528" y="12340"/>
                  <a:pt x="9504" y="10490"/>
                  <a:pt x="9476" y="10029"/>
                </a:cubicBezTo>
                <a:cubicBezTo>
                  <a:pt x="9415" y="9061"/>
                  <a:pt x="9221" y="8462"/>
                  <a:pt x="9010" y="8411"/>
                </a:cubicBezTo>
                <a:close/>
                <a:moveTo>
                  <a:pt x="10541" y="8422"/>
                </a:moveTo>
                <a:cubicBezTo>
                  <a:pt x="10263" y="8329"/>
                  <a:pt x="10004" y="9050"/>
                  <a:pt x="9869" y="10396"/>
                </a:cubicBezTo>
                <a:cubicBezTo>
                  <a:pt x="9656" y="12522"/>
                  <a:pt x="9773" y="15733"/>
                  <a:pt x="10105" y="16868"/>
                </a:cubicBezTo>
                <a:cubicBezTo>
                  <a:pt x="10289" y="17500"/>
                  <a:pt x="10729" y="17577"/>
                  <a:pt x="10876" y="17002"/>
                </a:cubicBezTo>
                <a:cubicBezTo>
                  <a:pt x="11064" y="16260"/>
                  <a:pt x="11096" y="17568"/>
                  <a:pt x="10914" y="18585"/>
                </a:cubicBezTo>
                <a:cubicBezTo>
                  <a:pt x="10779" y="19344"/>
                  <a:pt x="10450" y="19485"/>
                  <a:pt x="10300" y="18847"/>
                </a:cubicBezTo>
                <a:cubicBezTo>
                  <a:pt x="10250" y="18634"/>
                  <a:pt x="10108" y="18456"/>
                  <a:pt x="9984" y="18451"/>
                </a:cubicBezTo>
                <a:lnTo>
                  <a:pt x="9759" y="18446"/>
                </a:lnTo>
                <a:lnTo>
                  <a:pt x="9834" y="19261"/>
                </a:lnTo>
                <a:cubicBezTo>
                  <a:pt x="9880" y="19753"/>
                  <a:pt x="9987" y="20272"/>
                  <a:pt x="10106" y="20576"/>
                </a:cubicBezTo>
                <a:cubicBezTo>
                  <a:pt x="10506" y="21594"/>
                  <a:pt x="11108" y="20960"/>
                  <a:pt x="11299" y="19330"/>
                </a:cubicBezTo>
                <a:cubicBezTo>
                  <a:pt x="11373" y="18699"/>
                  <a:pt x="11386" y="17911"/>
                  <a:pt x="11399" y="13644"/>
                </a:cubicBezTo>
                <a:lnTo>
                  <a:pt x="11416" y="8679"/>
                </a:lnTo>
                <a:lnTo>
                  <a:pt x="11226" y="8679"/>
                </a:lnTo>
                <a:cubicBezTo>
                  <a:pt x="11122" y="8679"/>
                  <a:pt x="11024" y="8792"/>
                  <a:pt x="11009" y="8929"/>
                </a:cubicBezTo>
                <a:cubicBezTo>
                  <a:pt x="10993" y="9076"/>
                  <a:pt x="10917" y="9020"/>
                  <a:pt x="10821" y="8795"/>
                </a:cubicBezTo>
                <a:cubicBezTo>
                  <a:pt x="10728" y="8577"/>
                  <a:pt x="10633" y="8453"/>
                  <a:pt x="10541" y="8422"/>
                </a:cubicBezTo>
                <a:close/>
                <a:moveTo>
                  <a:pt x="18727" y="8440"/>
                </a:moveTo>
                <a:cubicBezTo>
                  <a:pt x="18557" y="8386"/>
                  <a:pt x="18386" y="8563"/>
                  <a:pt x="18252" y="8999"/>
                </a:cubicBezTo>
                <a:cubicBezTo>
                  <a:pt x="18002" y="9810"/>
                  <a:pt x="17851" y="11332"/>
                  <a:pt x="17851" y="13032"/>
                </a:cubicBezTo>
                <a:cubicBezTo>
                  <a:pt x="17851" y="14740"/>
                  <a:pt x="18003" y="16260"/>
                  <a:pt x="18252" y="17049"/>
                </a:cubicBezTo>
                <a:cubicBezTo>
                  <a:pt x="18601" y="18158"/>
                  <a:pt x="19076" y="17734"/>
                  <a:pt x="19321" y="16094"/>
                </a:cubicBezTo>
                <a:cubicBezTo>
                  <a:pt x="19640" y="13969"/>
                  <a:pt x="19580" y="10985"/>
                  <a:pt x="19185" y="9296"/>
                </a:cubicBezTo>
                <a:cubicBezTo>
                  <a:pt x="19065" y="8780"/>
                  <a:pt x="18897" y="8493"/>
                  <a:pt x="18727" y="8440"/>
                </a:cubicBezTo>
                <a:close/>
                <a:moveTo>
                  <a:pt x="5016" y="8679"/>
                </a:moveTo>
                <a:lnTo>
                  <a:pt x="5206" y="11647"/>
                </a:lnTo>
                <a:cubicBezTo>
                  <a:pt x="5311" y="13280"/>
                  <a:pt x="5429" y="15094"/>
                  <a:pt x="5466" y="15675"/>
                </a:cubicBezTo>
                <a:cubicBezTo>
                  <a:pt x="5503" y="16256"/>
                  <a:pt x="5542" y="16881"/>
                  <a:pt x="5554" y="17072"/>
                </a:cubicBezTo>
                <a:cubicBezTo>
                  <a:pt x="5567" y="17275"/>
                  <a:pt x="5631" y="17389"/>
                  <a:pt x="5706" y="17340"/>
                </a:cubicBezTo>
                <a:cubicBezTo>
                  <a:pt x="5818" y="17267"/>
                  <a:pt x="5851" y="17008"/>
                  <a:pt x="5975" y="15221"/>
                </a:cubicBezTo>
                <a:cubicBezTo>
                  <a:pt x="6130" y="13000"/>
                  <a:pt x="6216" y="12300"/>
                  <a:pt x="6256" y="12928"/>
                </a:cubicBezTo>
                <a:cubicBezTo>
                  <a:pt x="6511" y="16923"/>
                  <a:pt x="6544" y="17252"/>
                  <a:pt x="6678" y="17252"/>
                </a:cubicBezTo>
                <a:cubicBezTo>
                  <a:pt x="6806" y="17252"/>
                  <a:pt x="6820" y="17115"/>
                  <a:pt x="7076" y="13207"/>
                </a:cubicBezTo>
                <a:cubicBezTo>
                  <a:pt x="7223" y="10980"/>
                  <a:pt x="7364" y="9167"/>
                  <a:pt x="7389" y="9179"/>
                </a:cubicBezTo>
                <a:cubicBezTo>
                  <a:pt x="7417" y="9193"/>
                  <a:pt x="7440" y="10856"/>
                  <a:pt x="7448" y="13294"/>
                </a:cubicBezTo>
                <a:lnTo>
                  <a:pt x="7461" y="17392"/>
                </a:lnTo>
                <a:lnTo>
                  <a:pt x="7648" y="17392"/>
                </a:lnTo>
                <a:lnTo>
                  <a:pt x="7834" y="17392"/>
                </a:lnTo>
                <a:lnTo>
                  <a:pt x="7834" y="13032"/>
                </a:lnTo>
                <a:lnTo>
                  <a:pt x="7834" y="8679"/>
                </a:lnTo>
                <a:lnTo>
                  <a:pt x="7422" y="8679"/>
                </a:lnTo>
                <a:lnTo>
                  <a:pt x="7010" y="8679"/>
                </a:lnTo>
                <a:lnTo>
                  <a:pt x="6865" y="10989"/>
                </a:lnTo>
                <a:cubicBezTo>
                  <a:pt x="6785" y="12259"/>
                  <a:pt x="6700" y="13294"/>
                  <a:pt x="6677" y="13294"/>
                </a:cubicBezTo>
                <a:cubicBezTo>
                  <a:pt x="6654" y="13294"/>
                  <a:pt x="6564" y="12259"/>
                  <a:pt x="6476" y="10989"/>
                </a:cubicBezTo>
                <a:cubicBezTo>
                  <a:pt x="6331" y="8912"/>
                  <a:pt x="6302" y="8678"/>
                  <a:pt x="6192" y="8679"/>
                </a:cubicBezTo>
                <a:cubicBezTo>
                  <a:pt x="6083" y="8680"/>
                  <a:pt x="6057" y="8894"/>
                  <a:pt x="5932" y="10803"/>
                </a:cubicBezTo>
                <a:cubicBezTo>
                  <a:pt x="5797" y="12854"/>
                  <a:pt x="5702" y="13692"/>
                  <a:pt x="5657" y="13248"/>
                </a:cubicBezTo>
                <a:cubicBezTo>
                  <a:pt x="5646" y="13132"/>
                  <a:pt x="5580" y="12053"/>
                  <a:pt x="5510" y="10856"/>
                </a:cubicBezTo>
                <a:lnTo>
                  <a:pt x="5382" y="8679"/>
                </a:lnTo>
                <a:lnTo>
                  <a:pt x="5198" y="8679"/>
                </a:lnTo>
                <a:lnTo>
                  <a:pt x="5016" y="8679"/>
                </a:lnTo>
                <a:close/>
                <a:moveTo>
                  <a:pt x="12395" y="8679"/>
                </a:moveTo>
                <a:lnTo>
                  <a:pt x="12395" y="13032"/>
                </a:lnTo>
                <a:lnTo>
                  <a:pt x="12395" y="17392"/>
                </a:lnTo>
                <a:lnTo>
                  <a:pt x="12583" y="17392"/>
                </a:lnTo>
                <a:lnTo>
                  <a:pt x="12772" y="17392"/>
                </a:lnTo>
                <a:lnTo>
                  <a:pt x="12772" y="13032"/>
                </a:lnTo>
                <a:lnTo>
                  <a:pt x="12772" y="8679"/>
                </a:lnTo>
                <a:lnTo>
                  <a:pt x="12583" y="8679"/>
                </a:lnTo>
                <a:lnTo>
                  <a:pt x="12395" y="8679"/>
                </a:lnTo>
                <a:close/>
                <a:moveTo>
                  <a:pt x="18713" y="10233"/>
                </a:moveTo>
                <a:cubicBezTo>
                  <a:pt x="19059" y="10398"/>
                  <a:pt x="19332" y="13077"/>
                  <a:pt x="19005" y="14994"/>
                </a:cubicBezTo>
                <a:cubicBezTo>
                  <a:pt x="18702" y="16770"/>
                  <a:pt x="18226" y="15571"/>
                  <a:pt x="18226" y="13032"/>
                </a:cubicBezTo>
                <a:cubicBezTo>
                  <a:pt x="18226" y="12026"/>
                  <a:pt x="18252" y="11667"/>
                  <a:pt x="18365" y="11036"/>
                </a:cubicBezTo>
                <a:cubicBezTo>
                  <a:pt x="18476" y="10411"/>
                  <a:pt x="18598" y="10179"/>
                  <a:pt x="18713" y="10233"/>
                </a:cubicBezTo>
                <a:close/>
                <a:moveTo>
                  <a:pt x="4107" y="10262"/>
                </a:moveTo>
                <a:cubicBezTo>
                  <a:pt x="4526" y="10262"/>
                  <a:pt x="4728" y="13239"/>
                  <a:pt x="4428" y="14994"/>
                </a:cubicBezTo>
                <a:cubicBezTo>
                  <a:pt x="4317" y="15647"/>
                  <a:pt x="4253" y="15803"/>
                  <a:pt x="4092" y="15803"/>
                </a:cubicBezTo>
                <a:cubicBezTo>
                  <a:pt x="3928" y="15803"/>
                  <a:pt x="3871" y="15665"/>
                  <a:pt x="3771" y="14994"/>
                </a:cubicBezTo>
                <a:cubicBezTo>
                  <a:pt x="3491" y="13131"/>
                  <a:pt x="3696" y="10262"/>
                  <a:pt x="4107" y="10262"/>
                </a:cubicBezTo>
                <a:close/>
                <a:moveTo>
                  <a:pt x="10573" y="10262"/>
                </a:moveTo>
                <a:cubicBezTo>
                  <a:pt x="10674" y="10262"/>
                  <a:pt x="10798" y="10386"/>
                  <a:pt x="10848" y="10535"/>
                </a:cubicBezTo>
                <a:cubicBezTo>
                  <a:pt x="10956" y="10859"/>
                  <a:pt x="11079" y="12124"/>
                  <a:pt x="11079" y="12899"/>
                </a:cubicBezTo>
                <a:cubicBezTo>
                  <a:pt x="11079" y="13872"/>
                  <a:pt x="10937" y="15049"/>
                  <a:pt x="10772" y="15436"/>
                </a:cubicBezTo>
                <a:cubicBezTo>
                  <a:pt x="10592" y="15858"/>
                  <a:pt x="10575" y="15852"/>
                  <a:pt x="10444" y="15547"/>
                </a:cubicBezTo>
                <a:cubicBezTo>
                  <a:pt x="9957" y="14416"/>
                  <a:pt x="10059" y="10262"/>
                  <a:pt x="10573" y="10262"/>
                </a:cubicBezTo>
                <a:close/>
                <a:moveTo>
                  <a:pt x="20520" y="10262"/>
                </a:moveTo>
                <a:cubicBezTo>
                  <a:pt x="20970" y="10262"/>
                  <a:pt x="21166" y="13315"/>
                  <a:pt x="20835" y="15174"/>
                </a:cubicBezTo>
                <a:cubicBezTo>
                  <a:pt x="20667" y="16120"/>
                  <a:pt x="20380" y="16051"/>
                  <a:pt x="20199" y="15029"/>
                </a:cubicBezTo>
                <a:cubicBezTo>
                  <a:pt x="20086" y="14398"/>
                  <a:pt x="20061" y="14037"/>
                  <a:pt x="20061" y="13032"/>
                </a:cubicBezTo>
                <a:cubicBezTo>
                  <a:pt x="20061" y="11376"/>
                  <a:pt x="20245" y="10262"/>
                  <a:pt x="20520" y="10262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373FE0F-EDF1-46E7-AEB7-1D45246ABE45}"/>
              </a:ext>
            </a:extLst>
          </p:cNvPr>
          <p:cNvSpPr/>
          <p:nvPr/>
        </p:nvSpPr>
        <p:spPr>
          <a:xfrm>
            <a:off x="3366099" y="649308"/>
            <a:ext cx="5459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200" dirty="0">
                <a:solidFill>
                  <a:srgbClr val="0070C0"/>
                </a:solidFill>
                <a:latin typeface="Chiller" panose="04020404031007020602" pitchFamily="82" charset="0"/>
              </a:rPr>
              <a:t>What is ploughing?</a:t>
            </a:r>
            <a:endParaRPr lang="en-GB" sz="7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9E19C70-3A05-FE4C-8898-F96BE9D63F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236220"/>
            <a:ext cx="2159897" cy="479132"/>
          </a:xfrm>
          <a:prstGeom prst="rect">
            <a:avLst/>
          </a:prstGeom>
          <a:noFill/>
        </p:spPr>
      </p:pic>
      <p:pic>
        <p:nvPicPr>
          <p:cNvPr id="8" name="Picture 6" descr="Image may contain: text that says 'Thanksgiving and blessing upon all those who work to provide us with &quot;all good gifts&quot; Celebration &amp; Thanksgiving 10 Jan 2021 Plough Sunday'">
            <a:extLst>
              <a:ext uri="{FF2B5EF4-FFF2-40B4-BE49-F238E27FC236}">
                <a16:creationId xmlns:a16="http://schemas.microsoft.com/office/drawing/2014/main" id="{3AA7F547-2380-4E30-8190-EB819C631F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551"/>
          <a:stretch/>
        </p:blipFill>
        <p:spPr bwMode="auto">
          <a:xfrm>
            <a:off x="3397592" y="2458125"/>
            <a:ext cx="4681424" cy="33658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745519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6F31E-E604-4911-93C5-0D0FF5D88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6893" y="1612232"/>
            <a:ext cx="8759792" cy="4421001"/>
          </a:xfrm>
        </p:spPr>
        <p:txBody>
          <a:bodyPr>
            <a:normAutofit/>
          </a:bodyPr>
          <a:lstStyle/>
          <a:p>
            <a:br>
              <a:rPr lang="en-GB" dirty="0"/>
            </a:br>
            <a:endParaRPr lang="en-GB" dirty="0"/>
          </a:p>
        </p:txBody>
      </p:sp>
      <p:pic>
        <p:nvPicPr>
          <p:cNvPr id="11" name="pasted-image.tiff" descr="pasted-image.tiff">
            <a:extLst>
              <a:ext uri="{FF2B5EF4-FFF2-40B4-BE49-F238E27FC236}">
                <a16:creationId xmlns:a16="http://schemas.microsoft.com/office/drawing/2014/main" id="{9CF44E01-7465-49AF-9A14-7636386AB91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338" t="10588" r="3767" b="13392"/>
          <a:stretch>
            <a:fillRect/>
          </a:stretch>
        </p:blipFill>
        <p:spPr>
          <a:xfrm>
            <a:off x="8129942" y="6108006"/>
            <a:ext cx="3340393" cy="5878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29" h="21068" extrusionOk="0">
                <a:moveTo>
                  <a:pt x="3741" y="0"/>
                </a:moveTo>
                <a:cubicBezTo>
                  <a:pt x="3709" y="5"/>
                  <a:pt x="3671" y="65"/>
                  <a:pt x="3628" y="175"/>
                </a:cubicBezTo>
                <a:cubicBezTo>
                  <a:pt x="3532" y="421"/>
                  <a:pt x="3508" y="675"/>
                  <a:pt x="3508" y="1397"/>
                </a:cubicBezTo>
                <a:cubicBezTo>
                  <a:pt x="3508" y="2508"/>
                  <a:pt x="3595" y="3026"/>
                  <a:pt x="3919" y="3859"/>
                </a:cubicBezTo>
                <a:cubicBezTo>
                  <a:pt x="4055" y="4209"/>
                  <a:pt x="4166" y="4587"/>
                  <a:pt x="4166" y="4703"/>
                </a:cubicBezTo>
                <a:cubicBezTo>
                  <a:pt x="4166" y="4978"/>
                  <a:pt x="4868" y="3596"/>
                  <a:pt x="5029" y="3003"/>
                </a:cubicBezTo>
                <a:cubicBezTo>
                  <a:pt x="5195" y="2395"/>
                  <a:pt x="5187" y="2127"/>
                  <a:pt x="4990" y="1665"/>
                </a:cubicBezTo>
                <a:cubicBezTo>
                  <a:pt x="4772" y="1153"/>
                  <a:pt x="4567" y="1620"/>
                  <a:pt x="4355" y="3102"/>
                </a:cubicBezTo>
                <a:cubicBezTo>
                  <a:pt x="4187" y="4271"/>
                  <a:pt x="4120" y="4291"/>
                  <a:pt x="4119" y="3184"/>
                </a:cubicBezTo>
                <a:cubicBezTo>
                  <a:pt x="4118" y="2364"/>
                  <a:pt x="3944" y="543"/>
                  <a:pt x="3829" y="140"/>
                </a:cubicBezTo>
                <a:cubicBezTo>
                  <a:pt x="3801" y="43"/>
                  <a:pt x="3773" y="-6"/>
                  <a:pt x="3741" y="0"/>
                </a:cubicBezTo>
                <a:close/>
                <a:moveTo>
                  <a:pt x="7649" y="4790"/>
                </a:moveTo>
                <a:cubicBezTo>
                  <a:pt x="7614" y="4810"/>
                  <a:pt x="7579" y="4903"/>
                  <a:pt x="7530" y="5081"/>
                </a:cubicBezTo>
                <a:cubicBezTo>
                  <a:pt x="7401" y="5556"/>
                  <a:pt x="7383" y="6039"/>
                  <a:pt x="7461" y="6863"/>
                </a:cubicBezTo>
                <a:cubicBezTo>
                  <a:pt x="7500" y="7269"/>
                  <a:pt x="7549" y="7373"/>
                  <a:pt x="7683" y="7311"/>
                </a:cubicBezTo>
                <a:cubicBezTo>
                  <a:pt x="7847" y="7235"/>
                  <a:pt x="7859" y="7170"/>
                  <a:pt x="7872" y="6240"/>
                </a:cubicBezTo>
                <a:cubicBezTo>
                  <a:pt x="7885" y="5400"/>
                  <a:pt x="7868" y="5206"/>
                  <a:pt x="7767" y="4948"/>
                </a:cubicBezTo>
                <a:cubicBezTo>
                  <a:pt x="7719" y="4825"/>
                  <a:pt x="7685" y="4769"/>
                  <a:pt x="7649" y="4790"/>
                </a:cubicBezTo>
                <a:close/>
                <a:moveTo>
                  <a:pt x="12573" y="4819"/>
                </a:moveTo>
                <a:cubicBezTo>
                  <a:pt x="12451" y="4739"/>
                  <a:pt x="12350" y="5191"/>
                  <a:pt x="12350" y="5978"/>
                </a:cubicBezTo>
                <a:cubicBezTo>
                  <a:pt x="12350" y="6387"/>
                  <a:pt x="12373" y="6869"/>
                  <a:pt x="12404" y="7043"/>
                </a:cubicBezTo>
                <a:cubicBezTo>
                  <a:pt x="12435" y="7217"/>
                  <a:pt x="12516" y="7357"/>
                  <a:pt x="12583" y="7357"/>
                </a:cubicBezTo>
                <a:cubicBezTo>
                  <a:pt x="12833" y="7357"/>
                  <a:pt x="12910" y="5854"/>
                  <a:pt x="12700" y="5081"/>
                </a:cubicBezTo>
                <a:cubicBezTo>
                  <a:pt x="12658" y="4927"/>
                  <a:pt x="12614" y="4846"/>
                  <a:pt x="12573" y="4819"/>
                </a:cubicBezTo>
                <a:close/>
                <a:moveTo>
                  <a:pt x="21000" y="4982"/>
                </a:moveTo>
                <a:lnTo>
                  <a:pt x="21000" y="7049"/>
                </a:lnTo>
                <a:cubicBezTo>
                  <a:pt x="21000" y="8186"/>
                  <a:pt x="20987" y="9185"/>
                  <a:pt x="20972" y="9272"/>
                </a:cubicBezTo>
                <a:cubicBezTo>
                  <a:pt x="20956" y="9358"/>
                  <a:pt x="20878" y="9208"/>
                  <a:pt x="20796" y="8929"/>
                </a:cubicBezTo>
                <a:cubicBezTo>
                  <a:pt x="20588" y="8217"/>
                  <a:pt x="20259" y="8253"/>
                  <a:pt x="20061" y="9010"/>
                </a:cubicBezTo>
                <a:cubicBezTo>
                  <a:pt x="19815" y="9948"/>
                  <a:pt x="19725" y="10812"/>
                  <a:pt x="19700" y="12532"/>
                </a:cubicBezTo>
                <a:cubicBezTo>
                  <a:pt x="19671" y="14427"/>
                  <a:pt x="19806" y="16128"/>
                  <a:pt x="20056" y="17060"/>
                </a:cubicBezTo>
                <a:cubicBezTo>
                  <a:pt x="20262" y="17828"/>
                  <a:pt x="20588" y="17856"/>
                  <a:pt x="20802" y="17124"/>
                </a:cubicBezTo>
                <a:cubicBezTo>
                  <a:pt x="20934" y="16673"/>
                  <a:pt x="20960" y="16650"/>
                  <a:pt x="20983" y="16990"/>
                </a:cubicBezTo>
                <a:cubicBezTo>
                  <a:pt x="21000" y="17235"/>
                  <a:pt x="21070" y="17392"/>
                  <a:pt x="21169" y="17392"/>
                </a:cubicBezTo>
                <a:lnTo>
                  <a:pt x="21329" y="17392"/>
                </a:lnTo>
                <a:lnTo>
                  <a:pt x="21329" y="11187"/>
                </a:lnTo>
                <a:lnTo>
                  <a:pt x="21329" y="4982"/>
                </a:lnTo>
                <a:lnTo>
                  <a:pt x="21164" y="4982"/>
                </a:lnTo>
                <a:lnTo>
                  <a:pt x="21000" y="4982"/>
                </a:lnTo>
                <a:close/>
                <a:moveTo>
                  <a:pt x="16577" y="5035"/>
                </a:moveTo>
                <a:cubicBezTo>
                  <a:pt x="16536" y="5034"/>
                  <a:pt x="16495" y="5041"/>
                  <a:pt x="16455" y="5064"/>
                </a:cubicBezTo>
                <a:cubicBezTo>
                  <a:pt x="15802" y="5443"/>
                  <a:pt x="15353" y="8437"/>
                  <a:pt x="15418" y="11985"/>
                </a:cubicBezTo>
                <a:cubicBezTo>
                  <a:pt x="15474" y="15060"/>
                  <a:pt x="15785" y="16933"/>
                  <a:pt x="16370" y="17747"/>
                </a:cubicBezTo>
                <a:cubicBezTo>
                  <a:pt x="16545" y="17992"/>
                  <a:pt x="16932" y="17633"/>
                  <a:pt x="17144" y="17031"/>
                </a:cubicBezTo>
                <a:cubicBezTo>
                  <a:pt x="17401" y="16301"/>
                  <a:pt x="17615" y="14501"/>
                  <a:pt x="17650" y="12776"/>
                </a:cubicBezTo>
                <a:lnTo>
                  <a:pt x="17675" y="11583"/>
                </a:lnTo>
                <a:lnTo>
                  <a:pt x="17128" y="11583"/>
                </a:lnTo>
                <a:lnTo>
                  <a:pt x="16580" y="11583"/>
                </a:lnTo>
                <a:lnTo>
                  <a:pt x="16580" y="12509"/>
                </a:lnTo>
                <a:lnTo>
                  <a:pt x="16580" y="13428"/>
                </a:lnTo>
                <a:lnTo>
                  <a:pt x="16878" y="13428"/>
                </a:lnTo>
                <a:cubicBezTo>
                  <a:pt x="17042" y="13428"/>
                  <a:pt x="17189" y="13508"/>
                  <a:pt x="17205" y="13597"/>
                </a:cubicBezTo>
                <a:cubicBezTo>
                  <a:pt x="17257" y="13890"/>
                  <a:pt x="17095" y="14956"/>
                  <a:pt x="16934" y="15384"/>
                </a:cubicBezTo>
                <a:cubicBezTo>
                  <a:pt x="16609" y="16250"/>
                  <a:pt x="16238" y="15761"/>
                  <a:pt x="15983" y="14133"/>
                </a:cubicBezTo>
                <a:cubicBezTo>
                  <a:pt x="15735" y="12548"/>
                  <a:pt x="15718" y="10451"/>
                  <a:pt x="15942" y="8801"/>
                </a:cubicBezTo>
                <a:cubicBezTo>
                  <a:pt x="16216" y="6783"/>
                  <a:pt x="16806" y="6498"/>
                  <a:pt x="17134" y="8219"/>
                </a:cubicBezTo>
                <a:lnTo>
                  <a:pt x="17238" y="8778"/>
                </a:lnTo>
                <a:lnTo>
                  <a:pt x="17384" y="8003"/>
                </a:lnTo>
                <a:lnTo>
                  <a:pt x="17529" y="7229"/>
                </a:lnTo>
                <a:lnTo>
                  <a:pt x="17370" y="6490"/>
                </a:lnTo>
                <a:cubicBezTo>
                  <a:pt x="17184" y="5614"/>
                  <a:pt x="16864" y="5043"/>
                  <a:pt x="16577" y="5035"/>
                </a:cubicBezTo>
                <a:close/>
                <a:moveTo>
                  <a:pt x="1111" y="5064"/>
                </a:moveTo>
                <a:cubicBezTo>
                  <a:pt x="802" y="5163"/>
                  <a:pt x="501" y="5821"/>
                  <a:pt x="306" y="7002"/>
                </a:cubicBezTo>
                <a:cubicBezTo>
                  <a:pt x="-271" y="10492"/>
                  <a:pt x="8" y="16285"/>
                  <a:pt x="815" y="17555"/>
                </a:cubicBezTo>
                <a:cubicBezTo>
                  <a:pt x="1453" y="18559"/>
                  <a:pt x="2041" y="16873"/>
                  <a:pt x="2220" y="13527"/>
                </a:cubicBezTo>
                <a:cubicBezTo>
                  <a:pt x="2329" y="11495"/>
                  <a:pt x="2349" y="11583"/>
                  <a:pt x="1746" y="11583"/>
                </a:cubicBezTo>
                <a:lnTo>
                  <a:pt x="1205" y="11583"/>
                </a:lnTo>
                <a:lnTo>
                  <a:pt x="1205" y="12509"/>
                </a:lnTo>
                <a:lnTo>
                  <a:pt x="1205" y="13428"/>
                </a:lnTo>
                <a:lnTo>
                  <a:pt x="1484" y="13428"/>
                </a:lnTo>
                <a:cubicBezTo>
                  <a:pt x="1637" y="13428"/>
                  <a:pt x="1774" y="13534"/>
                  <a:pt x="1788" y="13655"/>
                </a:cubicBezTo>
                <a:cubicBezTo>
                  <a:pt x="1830" y="14039"/>
                  <a:pt x="1669" y="15054"/>
                  <a:pt x="1506" y="15436"/>
                </a:cubicBezTo>
                <a:cubicBezTo>
                  <a:pt x="941" y="16760"/>
                  <a:pt x="271" y="13894"/>
                  <a:pt x="380" y="10623"/>
                </a:cubicBezTo>
                <a:cubicBezTo>
                  <a:pt x="416" y="9534"/>
                  <a:pt x="676" y="7821"/>
                  <a:pt x="875" y="7357"/>
                </a:cubicBezTo>
                <a:cubicBezTo>
                  <a:pt x="1082" y="6876"/>
                  <a:pt x="1449" y="7157"/>
                  <a:pt x="1666" y="7963"/>
                </a:cubicBezTo>
                <a:lnTo>
                  <a:pt x="1851" y="8644"/>
                </a:lnTo>
                <a:lnTo>
                  <a:pt x="1975" y="7904"/>
                </a:lnTo>
                <a:lnTo>
                  <a:pt x="2104" y="7171"/>
                </a:lnTo>
                <a:lnTo>
                  <a:pt x="1957" y="6473"/>
                </a:lnTo>
                <a:cubicBezTo>
                  <a:pt x="1735" y="5426"/>
                  <a:pt x="1419" y="4965"/>
                  <a:pt x="1111" y="5064"/>
                </a:cubicBezTo>
                <a:close/>
                <a:moveTo>
                  <a:pt x="4151" y="7707"/>
                </a:moveTo>
                <a:cubicBezTo>
                  <a:pt x="4141" y="7710"/>
                  <a:pt x="4129" y="7800"/>
                  <a:pt x="4110" y="7986"/>
                </a:cubicBezTo>
                <a:cubicBezTo>
                  <a:pt x="4087" y="8220"/>
                  <a:pt x="4021" y="8420"/>
                  <a:pt x="3964" y="8422"/>
                </a:cubicBezTo>
                <a:cubicBezTo>
                  <a:pt x="3907" y="8425"/>
                  <a:pt x="3778" y="8688"/>
                  <a:pt x="3675" y="9016"/>
                </a:cubicBezTo>
                <a:cubicBezTo>
                  <a:pt x="3143" y="10707"/>
                  <a:pt x="3143" y="15332"/>
                  <a:pt x="3675" y="17066"/>
                </a:cubicBezTo>
                <a:cubicBezTo>
                  <a:pt x="3916" y="17853"/>
                  <a:pt x="4377" y="17801"/>
                  <a:pt x="4579" y="16961"/>
                </a:cubicBezTo>
                <a:cubicBezTo>
                  <a:pt x="5026" y="15100"/>
                  <a:pt x="5073" y="11783"/>
                  <a:pt x="4681" y="9691"/>
                </a:cubicBezTo>
                <a:cubicBezTo>
                  <a:pt x="4582" y="9161"/>
                  <a:pt x="4436" y="8645"/>
                  <a:pt x="4355" y="8545"/>
                </a:cubicBezTo>
                <a:cubicBezTo>
                  <a:pt x="4274" y="8445"/>
                  <a:pt x="4195" y="8183"/>
                  <a:pt x="4180" y="7963"/>
                </a:cubicBezTo>
                <a:cubicBezTo>
                  <a:pt x="4168" y="7787"/>
                  <a:pt x="4160" y="7703"/>
                  <a:pt x="4151" y="7707"/>
                </a:cubicBezTo>
                <a:close/>
                <a:moveTo>
                  <a:pt x="3181" y="8388"/>
                </a:moveTo>
                <a:cubicBezTo>
                  <a:pt x="3100" y="8356"/>
                  <a:pt x="2929" y="8555"/>
                  <a:pt x="2864" y="8812"/>
                </a:cubicBezTo>
                <a:cubicBezTo>
                  <a:pt x="2800" y="9063"/>
                  <a:pt x="2749" y="9110"/>
                  <a:pt x="2731" y="8941"/>
                </a:cubicBezTo>
                <a:cubicBezTo>
                  <a:pt x="2715" y="8794"/>
                  <a:pt x="2639" y="8679"/>
                  <a:pt x="2563" y="8679"/>
                </a:cubicBezTo>
                <a:lnTo>
                  <a:pt x="2426" y="8679"/>
                </a:lnTo>
                <a:lnTo>
                  <a:pt x="2426" y="13032"/>
                </a:lnTo>
                <a:lnTo>
                  <a:pt x="2426" y="17392"/>
                </a:lnTo>
                <a:lnTo>
                  <a:pt x="2588" y="17392"/>
                </a:lnTo>
                <a:lnTo>
                  <a:pt x="2746" y="17392"/>
                </a:lnTo>
                <a:lnTo>
                  <a:pt x="2763" y="14249"/>
                </a:lnTo>
                <a:cubicBezTo>
                  <a:pt x="2777" y="11582"/>
                  <a:pt x="2792" y="11021"/>
                  <a:pt x="2871" y="10535"/>
                </a:cubicBezTo>
                <a:cubicBezTo>
                  <a:pt x="2922" y="10217"/>
                  <a:pt x="3000" y="10021"/>
                  <a:pt x="3045" y="10087"/>
                </a:cubicBezTo>
                <a:cubicBezTo>
                  <a:pt x="3103" y="10172"/>
                  <a:pt x="3141" y="9974"/>
                  <a:pt x="3177" y="9406"/>
                </a:cubicBezTo>
                <a:cubicBezTo>
                  <a:pt x="3204" y="8964"/>
                  <a:pt x="3226" y="8555"/>
                  <a:pt x="3226" y="8504"/>
                </a:cubicBezTo>
                <a:cubicBezTo>
                  <a:pt x="3226" y="8437"/>
                  <a:pt x="3209" y="8399"/>
                  <a:pt x="3181" y="8388"/>
                </a:cubicBezTo>
                <a:close/>
                <a:moveTo>
                  <a:pt x="13952" y="8405"/>
                </a:moveTo>
                <a:cubicBezTo>
                  <a:pt x="13829" y="8363"/>
                  <a:pt x="13699" y="8540"/>
                  <a:pt x="13581" y="8941"/>
                </a:cubicBezTo>
                <a:cubicBezTo>
                  <a:pt x="13449" y="9393"/>
                  <a:pt x="13425" y="9414"/>
                  <a:pt x="13402" y="9074"/>
                </a:cubicBezTo>
                <a:cubicBezTo>
                  <a:pt x="13385" y="8829"/>
                  <a:pt x="13313" y="8679"/>
                  <a:pt x="13214" y="8679"/>
                </a:cubicBezTo>
                <a:lnTo>
                  <a:pt x="13054" y="8679"/>
                </a:lnTo>
                <a:lnTo>
                  <a:pt x="13054" y="13032"/>
                </a:lnTo>
                <a:lnTo>
                  <a:pt x="13054" y="17392"/>
                </a:lnTo>
                <a:lnTo>
                  <a:pt x="13214" y="17392"/>
                </a:lnTo>
                <a:lnTo>
                  <a:pt x="13375" y="17392"/>
                </a:lnTo>
                <a:lnTo>
                  <a:pt x="13390" y="14633"/>
                </a:lnTo>
                <a:cubicBezTo>
                  <a:pt x="13409" y="11354"/>
                  <a:pt x="13489" y="10444"/>
                  <a:pt x="13771" y="10308"/>
                </a:cubicBezTo>
                <a:cubicBezTo>
                  <a:pt x="14038" y="10180"/>
                  <a:pt x="14088" y="10837"/>
                  <a:pt x="14088" y="14412"/>
                </a:cubicBezTo>
                <a:lnTo>
                  <a:pt x="14088" y="17392"/>
                </a:lnTo>
                <a:lnTo>
                  <a:pt x="14281" y="17392"/>
                </a:lnTo>
                <a:lnTo>
                  <a:pt x="14473" y="17392"/>
                </a:lnTo>
                <a:lnTo>
                  <a:pt x="14458" y="13667"/>
                </a:lnTo>
                <a:lnTo>
                  <a:pt x="14442" y="9959"/>
                </a:lnTo>
                <a:lnTo>
                  <a:pt x="14286" y="9179"/>
                </a:lnTo>
                <a:cubicBezTo>
                  <a:pt x="14192" y="8706"/>
                  <a:pt x="14076" y="8447"/>
                  <a:pt x="13952" y="8405"/>
                </a:cubicBezTo>
                <a:close/>
                <a:moveTo>
                  <a:pt x="9010" y="8411"/>
                </a:moveTo>
                <a:cubicBezTo>
                  <a:pt x="8980" y="8404"/>
                  <a:pt x="8948" y="8407"/>
                  <a:pt x="8918" y="8422"/>
                </a:cubicBezTo>
                <a:cubicBezTo>
                  <a:pt x="8836" y="8464"/>
                  <a:pt x="8756" y="8594"/>
                  <a:pt x="8681" y="8812"/>
                </a:cubicBezTo>
                <a:cubicBezTo>
                  <a:pt x="8595" y="9060"/>
                  <a:pt x="8535" y="9107"/>
                  <a:pt x="8517" y="8941"/>
                </a:cubicBezTo>
                <a:cubicBezTo>
                  <a:pt x="8501" y="8796"/>
                  <a:pt x="8403" y="8679"/>
                  <a:pt x="8301" y="8679"/>
                </a:cubicBezTo>
                <a:lnTo>
                  <a:pt x="8117" y="8679"/>
                </a:lnTo>
                <a:lnTo>
                  <a:pt x="8117" y="13032"/>
                </a:lnTo>
                <a:lnTo>
                  <a:pt x="8117" y="17392"/>
                </a:lnTo>
                <a:lnTo>
                  <a:pt x="8305" y="17392"/>
                </a:lnTo>
                <a:lnTo>
                  <a:pt x="8493" y="17392"/>
                </a:lnTo>
                <a:lnTo>
                  <a:pt x="8493" y="14517"/>
                </a:lnTo>
                <a:cubicBezTo>
                  <a:pt x="8493" y="12015"/>
                  <a:pt x="8505" y="11560"/>
                  <a:pt x="8590" y="10954"/>
                </a:cubicBezTo>
                <a:cubicBezTo>
                  <a:pt x="8661" y="10448"/>
                  <a:pt x="8732" y="10262"/>
                  <a:pt x="8847" y="10262"/>
                </a:cubicBezTo>
                <a:cubicBezTo>
                  <a:pt x="9103" y="10262"/>
                  <a:pt x="9151" y="10924"/>
                  <a:pt x="9151" y="14412"/>
                </a:cubicBezTo>
                <a:lnTo>
                  <a:pt x="9151" y="17392"/>
                </a:lnTo>
                <a:lnTo>
                  <a:pt x="9339" y="17392"/>
                </a:lnTo>
                <a:lnTo>
                  <a:pt x="9528" y="17392"/>
                </a:lnTo>
                <a:lnTo>
                  <a:pt x="9528" y="14133"/>
                </a:lnTo>
                <a:cubicBezTo>
                  <a:pt x="9528" y="12340"/>
                  <a:pt x="9504" y="10490"/>
                  <a:pt x="9476" y="10029"/>
                </a:cubicBezTo>
                <a:cubicBezTo>
                  <a:pt x="9415" y="9061"/>
                  <a:pt x="9221" y="8462"/>
                  <a:pt x="9010" y="8411"/>
                </a:cubicBezTo>
                <a:close/>
                <a:moveTo>
                  <a:pt x="10541" y="8422"/>
                </a:moveTo>
                <a:cubicBezTo>
                  <a:pt x="10263" y="8329"/>
                  <a:pt x="10004" y="9050"/>
                  <a:pt x="9869" y="10396"/>
                </a:cubicBezTo>
                <a:cubicBezTo>
                  <a:pt x="9656" y="12522"/>
                  <a:pt x="9773" y="15733"/>
                  <a:pt x="10105" y="16868"/>
                </a:cubicBezTo>
                <a:cubicBezTo>
                  <a:pt x="10289" y="17500"/>
                  <a:pt x="10729" y="17577"/>
                  <a:pt x="10876" y="17002"/>
                </a:cubicBezTo>
                <a:cubicBezTo>
                  <a:pt x="11064" y="16260"/>
                  <a:pt x="11096" y="17568"/>
                  <a:pt x="10914" y="18585"/>
                </a:cubicBezTo>
                <a:cubicBezTo>
                  <a:pt x="10779" y="19344"/>
                  <a:pt x="10450" y="19485"/>
                  <a:pt x="10300" y="18847"/>
                </a:cubicBezTo>
                <a:cubicBezTo>
                  <a:pt x="10250" y="18634"/>
                  <a:pt x="10108" y="18456"/>
                  <a:pt x="9984" y="18451"/>
                </a:cubicBezTo>
                <a:lnTo>
                  <a:pt x="9759" y="18446"/>
                </a:lnTo>
                <a:lnTo>
                  <a:pt x="9834" y="19261"/>
                </a:lnTo>
                <a:cubicBezTo>
                  <a:pt x="9880" y="19753"/>
                  <a:pt x="9987" y="20272"/>
                  <a:pt x="10106" y="20576"/>
                </a:cubicBezTo>
                <a:cubicBezTo>
                  <a:pt x="10506" y="21594"/>
                  <a:pt x="11108" y="20960"/>
                  <a:pt x="11299" y="19330"/>
                </a:cubicBezTo>
                <a:cubicBezTo>
                  <a:pt x="11373" y="18699"/>
                  <a:pt x="11386" y="17911"/>
                  <a:pt x="11399" y="13644"/>
                </a:cubicBezTo>
                <a:lnTo>
                  <a:pt x="11416" y="8679"/>
                </a:lnTo>
                <a:lnTo>
                  <a:pt x="11226" y="8679"/>
                </a:lnTo>
                <a:cubicBezTo>
                  <a:pt x="11122" y="8679"/>
                  <a:pt x="11024" y="8792"/>
                  <a:pt x="11009" y="8929"/>
                </a:cubicBezTo>
                <a:cubicBezTo>
                  <a:pt x="10993" y="9076"/>
                  <a:pt x="10917" y="9020"/>
                  <a:pt x="10821" y="8795"/>
                </a:cubicBezTo>
                <a:cubicBezTo>
                  <a:pt x="10728" y="8577"/>
                  <a:pt x="10633" y="8453"/>
                  <a:pt x="10541" y="8422"/>
                </a:cubicBezTo>
                <a:close/>
                <a:moveTo>
                  <a:pt x="18727" y="8440"/>
                </a:moveTo>
                <a:cubicBezTo>
                  <a:pt x="18557" y="8386"/>
                  <a:pt x="18386" y="8563"/>
                  <a:pt x="18252" y="8999"/>
                </a:cubicBezTo>
                <a:cubicBezTo>
                  <a:pt x="18002" y="9810"/>
                  <a:pt x="17851" y="11332"/>
                  <a:pt x="17851" y="13032"/>
                </a:cubicBezTo>
                <a:cubicBezTo>
                  <a:pt x="17851" y="14740"/>
                  <a:pt x="18003" y="16260"/>
                  <a:pt x="18252" y="17049"/>
                </a:cubicBezTo>
                <a:cubicBezTo>
                  <a:pt x="18601" y="18158"/>
                  <a:pt x="19076" y="17734"/>
                  <a:pt x="19321" y="16094"/>
                </a:cubicBezTo>
                <a:cubicBezTo>
                  <a:pt x="19640" y="13969"/>
                  <a:pt x="19580" y="10985"/>
                  <a:pt x="19185" y="9296"/>
                </a:cubicBezTo>
                <a:cubicBezTo>
                  <a:pt x="19065" y="8780"/>
                  <a:pt x="18897" y="8493"/>
                  <a:pt x="18727" y="8440"/>
                </a:cubicBezTo>
                <a:close/>
                <a:moveTo>
                  <a:pt x="5016" y="8679"/>
                </a:moveTo>
                <a:lnTo>
                  <a:pt x="5206" y="11647"/>
                </a:lnTo>
                <a:cubicBezTo>
                  <a:pt x="5311" y="13280"/>
                  <a:pt x="5429" y="15094"/>
                  <a:pt x="5466" y="15675"/>
                </a:cubicBezTo>
                <a:cubicBezTo>
                  <a:pt x="5503" y="16256"/>
                  <a:pt x="5542" y="16881"/>
                  <a:pt x="5554" y="17072"/>
                </a:cubicBezTo>
                <a:cubicBezTo>
                  <a:pt x="5567" y="17275"/>
                  <a:pt x="5631" y="17389"/>
                  <a:pt x="5706" y="17340"/>
                </a:cubicBezTo>
                <a:cubicBezTo>
                  <a:pt x="5818" y="17267"/>
                  <a:pt x="5851" y="17008"/>
                  <a:pt x="5975" y="15221"/>
                </a:cubicBezTo>
                <a:cubicBezTo>
                  <a:pt x="6130" y="13000"/>
                  <a:pt x="6216" y="12300"/>
                  <a:pt x="6256" y="12928"/>
                </a:cubicBezTo>
                <a:cubicBezTo>
                  <a:pt x="6511" y="16923"/>
                  <a:pt x="6544" y="17252"/>
                  <a:pt x="6678" y="17252"/>
                </a:cubicBezTo>
                <a:cubicBezTo>
                  <a:pt x="6806" y="17252"/>
                  <a:pt x="6820" y="17115"/>
                  <a:pt x="7076" y="13207"/>
                </a:cubicBezTo>
                <a:cubicBezTo>
                  <a:pt x="7223" y="10980"/>
                  <a:pt x="7364" y="9167"/>
                  <a:pt x="7389" y="9179"/>
                </a:cubicBezTo>
                <a:cubicBezTo>
                  <a:pt x="7417" y="9193"/>
                  <a:pt x="7440" y="10856"/>
                  <a:pt x="7448" y="13294"/>
                </a:cubicBezTo>
                <a:lnTo>
                  <a:pt x="7461" y="17392"/>
                </a:lnTo>
                <a:lnTo>
                  <a:pt x="7648" y="17392"/>
                </a:lnTo>
                <a:lnTo>
                  <a:pt x="7834" y="17392"/>
                </a:lnTo>
                <a:lnTo>
                  <a:pt x="7834" y="13032"/>
                </a:lnTo>
                <a:lnTo>
                  <a:pt x="7834" y="8679"/>
                </a:lnTo>
                <a:lnTo>
                  <a:pt x="7422" y="8679"/>
                </a:lnTo>
                <a:lnTo>
                  <a:pt x="7010" y="8679"/>
                </a:lnTo>
                <a:lnTo>
                  <a:pt x="6865" y="10989"/>
                </a:lnTo>
                <a:cubicBezTo>
                  <a:pt x="6785" y="12259"/>
                  <a:pt x="6700" y="13294"/>
                  <a:pt x="6677" y="13294"/>
                </a:cubicBezTo>
                <a:cubicBezTo>
                  <a:pt x="6654" y="13294"/>
                  <a:pt x="6564" y="12259"/>
                  <a:pt x="6476" y="10989"/>
                </a:cubicBezTo>
                <a:cubicBezTo>
                  <a:pt x="6331" y="8912"/>
                  <a:pt x="6302" y="8678"/>
                  <a:pt x="6192" y="8679"/>
                </a:cubicBezTo>
                <a:cubicBezTo>
                  <a:pt x="6083" y="8680"/>
                  <a:pt x="6057" y="8894"/>
                  <a:pt x="5932" y="10803"/>
                </a:cubicBezTo>
                <a:cubicBezTo>
                  <a:pt x="5797" y="12854"/>
                  <a:pt x="5702" y="13692"/>
                  <a:pt x="5657" y="13248"/>
                </a:cubicBezTo>
                <a:cubicBezTo>
                  <a:pt x="5646" y="13132"/>
                  <a:pt x="5580" y="12053"/>
                  <a:pt x="5510" y="10856"/>
                </a:cubicBezTo>
                <a:lnTo>
                  <a:pt x="5382" y="8679"/>
                </a:lnTo>
                <a:lnTo>
                  <a:pt x="5198" y="8679"/>
                </a:lnTo>
                <a:lnTo>
                  <a:pt x="5016" y="8679"/>
                </a:lnTo>
                <a:close/>
                <a:moveTo>
                  <a:pt x="12395" y="8679"/>
                </a:moveTo>
                <a:lnTo>
                  <a:pt x="12395" y="13032"/>
                </a:lnTo>
                <a:lnTo>
                  <a:pt x="12395" y="17392"/>
                </a:lnTo>
                <a:lnTo>
                  <a:pt x="12583" y="17392"/>
                </a:lnTo>
                <a:lnTo>
                  <a:pt x="12772" y="17392"/>
                </a:lnTo>
                <a:lnTo>
                  <a:pt x="12772" y="13032"/>
                </a:lnTo>
                <a:lnTo>
                  <a:pt x="12772" y="8679"/>
                </a:lnTo>
                <a:lnTo>
                  <a:pt x="12583" y="8679"/>
                </a:lnTo>
                <a:lnTo>
                  <a:pt x="12395" y="8679"/>
                </a:lnTo>
                <a:close/>
                <a:moveTo>
                  <a:pt x="18713" y="10233"/>
                </a:moveTo>
                <a:cubicBezTo>
                  <a:pt x="19059" y="10398"/>
                  <a:pt x="19332" y="13077"/>
                  <a:pt x="19005" y="14994"/>
                </a:cubicBezTo>
                <a:cubicBezTo>
                  <a:pt x="18702" y="16770"/>
                  <a:pt x="18226" y="15571"/>
                  <a:pt x="18226" y="13032"/>
                </a:cubicBezTo>
                <a:cubicBezTo>
                  <a:pt x="18226" y="12026"/>
                  <a:pt x="18252" y="11667"/>
                  <a:pt x="18365" y="11036"/>
                </a:cubicBezTo>
                <a:cubicBezTo>
                  <a:pt x="18476" y="10411"/>
                  <a:pt x="18598" y="10179"/>
                  <a:pt x="18713" y="10233"/>
                </a:cubicBezTo>
                <a:close/>
                <a:moveTo>
                  <a:pt x="4107" y="10262"/>
                </a:moveTo>
                <a:cubicBezTo>
                  <a:pt x="4526" y="10262"/>
                  <a:pt x="4728" y="13239"/>
                  <a:pt x="4428" y="14994"/>
                </a:cubicBezTo>
                <a:cubicBezTo>
                  <a:pt x="4317" y="15647"/>
                  <a:pt x="4253" y="15803"/>
                  <a:pt x="4092" y="15803"/>
                </a:cubicBezTo>
                <a:cubicBezTo>
                  <a:pt x="3928" y="15803"/>
                  <a:pt x="3871" y="15665"/>
                  <a:pt x="3771" y="14994"/>
                </a:cubicBezTo>
                <a:cubicBezTo>
                  <a:pt x="3491" y="13131"/>
                  <a:pt x="3696" y="10262"/>
                  <a:pt x="4107" y="10262"/>
                </a:cubicBezTo>
                <a:close/>
                <a:moveTo>
                  <a:pt x="10573" y="10262"/>
                </a:moveTo>
                <a:cubicBezTo>
                  <a:pt x="10674" y="10262"/>
                  <a:pt x="10798" y="10386"/>
                  <a:pt x="10848" y="10535"/>
                </a:cubicBezTo>
                <a:cubicBezTo>
                  <a:pt x="10956" y="10859"/>
                  <a:pt x="11079" y="12124"/>
                  <a:pt x="11079" y="12899"/>
                </a:cubicBezTo>
                <a:cubicBezTo>
                  <a:pt x="11079" y="13872"/>
                  <a:pt x="10937" y="15049"/>
                  <a:pt x="10772" y="15436"/>
                </a:cubicBezTo>
                <a:cubicBezTo>
                  <a:pt x="10592" y="15858"/>
                  <a:pt x="10575" y="15852"/>
                  <a:pt x="10444" y="15547"/>
                </a:cubicBezTo>
                <a:cubicBezTo>
                  <a:pt x="9957" y="14416"/>
                  <a:pt x="10059" y="10262"/>
                  <a:pt x="10573" y="10262"/>
                </a:cubicBezTo>
                <a:close/>
                <a:moveTo>
                  <a:pt x="20520" y="10262"/>
                </a:moveTo>
                <a:cubicBezTo>
                  <a:pt x="20970" y="10262"/>
                  <a:pt x="21166" y="13315"/>
                  <a:pt x="20835" y="15174"/>
                </a:cubicBezTo>
                <a:cubicBezTo>
                  <a:pt x="20667" y="16120"/>
                  <a:pt x="20380" y="16051"/>
                  <a:pt x="20199" y="15029"/>
                </a:cubicBezTo>
                <a:cubicBezTo>
                  <a:pt x="20086" y="14398"/>
                  <a:pt x="20061" y="14037"/>
                  <a:pt x="20061" y="13032"/>
                </a:cubicBezTo>
                <a:cubicBezTo>
                  <a:pt x="20061" y="11376"/>
                  <a:pt x="20245" y="10262"/>
                  <a:pt x="20520" y="10262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D313182-2CB4-4EA8-852E-D4BB174926E2}"/>
              </a:ext>
            </a:extLst>
          </p:cNvPr>
          <p:cNvSpPr/>
          <p:nvPr/>
        </p:nvSpPr>
        <p:spPr>
          <a:xfrm>
            <a:off x="486515" y="352425"/>
            <a:ext cx="4916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200" dirty="0">
                <a:solidFill>
                  <a:srgbClr val="0070C0"/>
                </a:solidFill>
                <a:latin typeface="Chiller" panose="04020404031007020602" pitchFamily="82" charset="0"/>
              </a:rPr>
              <a:t>Word:  Luke 9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E678B4-EEC9-3A40-80A3-D9695241EC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0460" y="352425"/>
            <a:ext cx="3170037" cy="703212"/>
          </a:xfrm>
          <a:prstGeom prst="rect">
            <a:avLst/>
          </a:prstGeom>
          <a:noFill/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A5FFE44-EF41-4187-983A-1FA2B7A7D91C}"/>
              </a:ext>
            </a:extLst>
          </p:cNvPr>
          <p:cNvSpPr/>
          <p:nvPr/>
        </p:nvSpPr>
        <p:spPr>
          <a:xfrm>
            <a:off x="400050" y="1627527"/>
            <a:ext cx="578167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rgbClr val="000000"/>
                </a:solidFill>
                <a:latin typeface="system-ui"/>
              </a:rPr>
              <a:t>Someone said, “I will follow you, Lord; but first let me go back and say goodbye to my family.”</a:t>
            </a:r>
          </a:p>
          <a:p>
            <a:endParaRPr lang="en-GB" sz="3200" dirty="0">
              <a:solidFill>
                <a:srgbClr val="000000"/>
              </a:solidFill>
              <a:latin typeface="system-ui"/>
            </a:endParaRPr>
          </a:p>
          <a:p>
            <a:r>
              <a:rPr lang="en-GB" sz="3200" b="1" baseline="30000" dirty="0">
                <a:solidFill>
                  <a:srgbClr val="000000"/>
                </a:solidFill>
                <a:latin typeface="system-ui"/>
              </a:rPr>
              <a:t> </a:t>
            </a:r>
            <a:r>
              <a:rPr lang="en-GB" sz="3200" dirty="0">
                <a:solidFill>
                  <a:srgbClr val="000000"/>
                </a:solidFill>
                <a:latin typeface="system-ui"/>
              </a:rPr>
              <a:t>Jesus replied, “No one who puts a hand to the plough and looks back is fit for service in the kingdom of God.”</a:t>
            </a:r>
            <a:endParaRPr lang="en-GB" sz="3200" b="0" i="0" dirty="0">
              <a:solidFill>
                <a:srgbClr val="000000"/>
              </a:solidFill>
              <a:effectLst/>
              <a:latin typeface="system-ui"/>
            </a:endParaRPr>
          </a:p>
        </p:txBody>
      </p:sp>
      <p:pic>
        <p:nvPicPr>
          <p:cNvPr id="8" name="Picture 4" descr="Oxen Fueled the Western Migration">
            <a:extLst>
              <a:ext uri="{FF2B5EF4-FFF2-40B4-BE49-F238E27FC236}">
                <a16:creationId xmlns:a16="http://schemas.microsoft.com/office/drawing/2014/main" id="{8DE4D2E1-4260-49B8-8B43-F614F93C7E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254918"/>
            <a:ext cx="5238750" cy="299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5782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6F31E-E604-4911-93C5-0D0FF5D88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6893" y="1612232"/>
            <a:ext cx="8759792" cy="4421001"/>
          </a:xfrm>
        </p:spPr>
        <p:txBody>
          <a:bodyPr>
            <a:normAutofit/>
          </a:bodyPr>
          <a:lstStyle/>
          <a:p>
            <a:br>
              <a:rPr lang="en-GB" dirty="0"/>
            </a:br>
            <a:endParaRPr lang="en-GB" dirty="0"/>
          </a:p>
        </p:txBody>
      </p:sp>
      <p:pic>
        <p:nvPicPr>
          <p:cNvPr id="11" name="pasted-image.tiff" descr="pasted-image.tiff">
            <a:extLst>
              <a:ext uri="{FF2B5EF4-FFF2-40B4-BE49-F238E27FC236}">
                <a16:creationId xmlns:a16="http://schemas.microsoft.com/office/drawing/2014/main" id="{9CF44E01-7465-49AF-9A14-7636386AB91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338" t="10588" r="3767" b="13392"/>
          <a:stretch>
            <a:fillRect/>
          </a:stretch>
        </p:blipFill>
        <p:spPr>
          <a:xfrm>
            <a:off x="8129942" y="6108006"/>
            <a:ext cx="3340393" cy="5878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29" h="21068" extrusionOk="0">
                <a:moveTo>
                  <a:pt x="3741" y="0"/>
                </a:moveTo>
                <a:cubicBezTo>
                  <a:pt x="3709" y="5"/>
                  <a:pt x="3671" y="65"/>
                  <a:pt x="3628" y="175"/>
                </a:cubicBezTo>
                <a:cubicBezTo>
                  <a:pt x="3532" y="421"/>
                  <a:pt x="3508" y="675"/>
                  <a:pt x="3508" y="1397"/>
                </a:cubicBezTo>
                <a:cubicBezTo>
                  <a:pt x="3508" y="2508"/>
                  <a:pt x="3595" y="3026"/>
                  <a:pt x="3919" y="3859"/>
                </a:cubicBezTo>
                <a:cubicBezTo>
                  <a:pt x="4055" y="4209"/>
                  <a:pt x="4166" y="4587"/>
                  <a:pt x="4166" y="4703"/>
                </a:cubicBezTo>
                <a:cubicBezTo>
                  <a:pt x="4166" y="4978"/>
                  <a:pt x="4868" y="3596"/>
                  <a:pt x="5029" y="3003"/>
                </a:cubicBezTo>
                <a:cubicBezTo>
                  <a:pt x="5195" y="2395"/>
                  <a:pt x="5187" y="2127"/>
                  <a:pt x="4990" y="1665"/>
                </a:cubicBezTo>
                <a:cubicBezTo>
                  <a:pt x="4772" y="1153"/>
                  <a:pt x="4567" y="1620"/>
                  <a:pt x="4355" y="3102"/>
                </a:cubicBezTo>
                <a:cubicBezTo>
                  <a:pt x="4187" y="4271"/>
                  <a:pt x="4120" y="4291"/>
                  <a:pt x="4119" y="3184"/>
                </a:cubicBezTo>
                <a:cubicBezTo>
                  <a:pt x="4118" y="2364"/>
                  <a:pt x="3944" y="543"/>
                  <a:pt x="3829" y="140"/>
                </a:cubicBezTo>
                <a:cubicBezTo>
                  <a:pt x="3801" y="43"/>
                  <a:pt x="3773" y="-6"/>
                  <a:pt x="3741" y="0"/>
                </a:cubicBezTo>
                <a:close/>
                <a:moveTo>
                  <a:pt x="7649" y="4790"/>
                </a:moveTo>
                <a:cubicBezTo>
                  <a:pt x="7614" y="4810"/>
                  <a:pt x="7579" y="4903"/>
                  <a:pt x="7530" y="5081"/>
                </a:cubicBezTo>
                <a:cubicBezTo>
                  <a:pt x="7401" y="5556"/>
                  <a:pt x="7383" y="6039"/>
                  <a:pt x="7461" y="6863"/>
                </a:cubicBezTo>
                <a:cubicBezTo>
                  <a:pt x="7500" y="7269"/>
                  <a:pt x="7549" y="7373"/>
                  <a:pt x="7683" y="7311"/>
                </a:cubicBezTo>
                <a:cubicBezTo>
                  <a:pt x="7847" y="7235"/>
                  <a:pt x="7859" y="7170"/>
                  <a:pt x="7872" y="6240"/>
                </a:cubicBezTo>
                <a:cubicBezTo>
                  <a:pt x="7885" y="5400"/>
                  <a:pt x="7868" y="5206"/>
                  <a:pt x="7767" y="4948"/>
                </a:cubicBezTo>
                <a:cubicBezTo>
                  <a:pt x="7719" y="4825"/>
                  <a:pt x="7685" y="4769"/>
                  <a:pt x="7649" y="4790"/>
                </a:cubicBezTo>
                <a:close/>
                <a:moveTo>
                  <a:pt x="12573" y="4819"/>
                </a:moveTo>
                <a:cubicBezTo>
                  <a:pt x="12451" y="4739"/>
                  <a:pt x="12350" y="5191"/>
                  <a:pt x="12350" y="5978"/>
                </a:cubicBezTo>
                <a:cubicBezTo>
                  <a:pt x="12350" y="6387"/>
                  <a:pt x="12373" y="6869"/>
                  <a:pt x="12404" y="7043"/>
                </a:cubicBezTo>
                <a:cubicBezTo>
                  <a:pt x="12435" y="7217"/>
                  <a:pt x="12516" y="7357"/>
                  <a:pt x="12583" y="7357"/>
                </a:cubicBezTo>
                <a:cubicBezTo>
                  <a:pt x="12833" y="7357"/>
                  <a:pt x="12910" y="5854"/>
                  <a:pt x="12700" y="5081"/>
                </a:cubicBezTo>
                <a:cubicBezTo>
                  <a:pt x="12658" y="4927"/>
                  <a:pt x="12614" y="4846"/>
                  <a:pt x="12573" y="4819"/>
                </a:cubicBezTo>
                <a:close/>
                <a:moveTo>
                  <a:pt x="21000" y="4982"/>
                </a:moveTo>
                <a:lnTo>
                  <a:pt x="21000" y="7049"/>
                </a:lnTo>
                <a:cubicBezTo>
                  <a:pt x="21000" y="8186"/>
                  <a:pt x="20987" y="9185"/>
                  <a:pt x="20972" y="9272"/>
                </a:cubicBezTo>
                <a:cubicBezTo>
                  <a:pt x="20956" y="9358"/>
                  <a:pt x="20878" y="9208"/>
                  <a:pt x="20796" y="8929"/>
                </a:cubicBezTo>
                <a:cubicBezTo>
                  <a:pt x="20588" y="8217"/>
                  <a:pt x="20259" y="8253"/>
                  <a:pt x="20061" y="9010"/>
                </a:cubicBezTo>
                <a:cubicBezTo>
                  <a:pt x="19815" y="9948"/>
                  <a:pt x="19725" y="10812"/>
                  <a:pt x="19700" y="12532"/>
                </a:cubicBezTo>
                <a:cubicBezTo>
                  <a:pt x="19671" y="14427"/>
                  <a:pt x="19806" y="16128"/>
                  <a:pt x="20056" y="17060"/>
                </a:cubicBezTo>
                <a:cubicBezTo>
                  <a:pt x="20262" y="17828"/>
                  <a:pt x="20588" y="17856"/>
                  <a:pt x="20802" y="17124"/>
                </a:cubicBezTo>
                <a:cubicBezTo>
                  <a:pt x="20934" y="16673"/>
                  <a:pt x="20960" y="16650"/>
                  <a:pt x="20983" y="16990"/>
                </a:cubicBezTo>
                <a:cubicBezTo>
                  <a:pt x="21000" y="17235"/>
                  <a:pt x="21070" y="17392"/>
                  <a:pt x="21169" y="17392"/>
                </a:cubicBezTo>
                <a:lnTo>
                  <a:pt x="21329" y="17392"/>
                </a:lnTo>
                <a:lnTo>
                  <a:pt x="21329" y="11187"/>
                </a:lnTo>
                <a:lnTo>
                  <a:pt x="21329" y="4982"/>
                </a:lnTo>
                <a:lnTo>
                  <a:pt x="21164" y="4982"/>
                </a:lnTo>
                <a:lnTo>
                  <a:pt x="21000" y="4982"/>
                </a:lnTo>
                <a:close/>
                <a:moveTo>
                  <a:pt x="16577" y="5035"/>
                </a:moveTo>
                <a:cubicBezTo>
                  <a:pt x="16536" y="5034"/>
                  <a:pt x="16495" y="5041"/>
                  <a:pt x="16455" y="5064"/>
                </a:cubicBezTo>
                <a:cubicBezTo>
                  <a:pt x="15802" y="5443"/>
                  <a:pt x="15353" y="8437"/>
                  <a:pt x="15418" y="11985"/>
                </a:cubicBezTo>
                <a:cubicBezTo>
                  <a:pt x="15474" y="15060"/>
                  <a:pt x="15785" y="16933"/>
                  <a:pt x="16370" y="17747"/>
                </a:cubicBezTo>
                <a:cubicBezTo>
                  <a:pt x="16545" y="17992"/>
                  <a:pt x="16932" y="17633"/>
                  <a:pt x="17144" y="17031"/>
                </a:cubicBezTo>
                <a:cubicBezTo>
                  <a:pt x="17401" y="16301"/>
                  <a:pt x="17615" y="14501"/>
                  <a:pt x="17650" y="12776"/>
                </a:cubicBezTo>
                <a:lnTo>
                  <a:pt x="17675" y="11583"/>
                </a:lnTo>
                <a:lnTo>
                  <a:pt x="17128" y="11583"/>
                </a:lnTo>
                <a:lnTo>
                  <a:pt x="16580" y="11583"/>
                </a:lnTo>
                <a:lnTo>
                  <a:pt x="16580" y="12509"/>
                </a:lnTo>
                <a:lnTo>
                  <a:pt x="16580" y="13428"/>
                </a:lnTo>
                <a:lnTo>
                  <a:pt x="16878" y="13428"/>
                </a:lnTo>
                <a:cubicBezTo>
                  <a:pt x="17042" y="13428"/>
                  <a:pt x="17189" y="13508"/>
                  <a:pt x="17205" y="13597"/>
                </a:cubicBezTo>
                <a:cubicBezTo>
                  <a:pt x="17257" y="13890"/>
                  <a:pt x="17095" y="14956"/>
                  <a:pt x="16934" y="15384"/>
                </a:cubicBezTo>
                <a:cubicBezTo>
                  <a:pt x="16609" y="16250"/>
                  <a:pt x="16238" y="15761"/>
                  <a:pt x="15983" y="14133"/>
                </a:cubicBezTo>
                <a:cubicBezTo>
                  <a:pt x="15735" y="12548"/>
                  <a:pt x="15718" y="10451"/>
                  <a:pt x="15942" y="8801"/>
                </a:cubicBezTo>
                <a:cubicBezTo>
                  <a:pt x="16216" y="6783"/>
                  <a:pt x="16806" y="6498"/>
                  <a:pt x="17134" y="8219"/>
                </a:cubicBezTo>
                <a:lnTo>
                  <a:pt x="17238" y="8778"/>
                </a:lnTo>
                <a:lnTo>
                  <a:pt x="17384" y="8003"/>
                </a:lnTo>
                <a:lnTo>
                  <a:pt x="17529" y="7229"/>
                </a:lnTo>
                <a:lnTo>
                  <a:pt x="17370" y="6490"/>
                </a:lnTo>
                <a:cubicBezTo>
                  <a:pt x="17184" y="5614"/>
                  <a:pt x="16864" y="5043"/>
                  <a:pt x="16577" y="5035"/>
                </a:cubicBezTo>
                <a:close/>
                <a:moveTo>
                  <a:pt x="1111" y="5064"/>
                </a:moveTo>
                <a:cubicBezTo>
                  <a:pt x="802" y="5163"/>
                  <a:pt x="501" y="5821"/>
                  <a:pt x="306" y="7002"/>
                </a:cubicBezTo>
                <a:cubicBezTo>
                  <a:pt x="-271" y="10492"/>
                  <a:pt x="8" y="16285"/>
                  <a:pt x="815" y="17555"/>
                </a:cubicBezTo>
                <a:cubicBezTo>
                  <a:pt x="1453" y="18559"/>
                  <a:pt x="2041" y="16873"/>
                  <a:pt x="2220" y="13527"/>
                </a:cubicBezTo>
                <a:cubicBezTo>
                  <a:pt x="2329" y="11495"/>
                  <a:pt x="2349" y="11583"/>
                  <a:pt x="1746" y="11583"/>
                </a:cubicBezTo>
                <a:lnTo>
                  <a:pt x="1205" y="11583"/>
                </a:lnTo>
                <a:lnTo>
                  <a:pt x="1205" y="12509"/>
                </a:lnTo>
                <a:lnTo>
                  <a:pt x="1205" y="13428"/>
                </a:lnTo>
                <a:lnTo>
                  <a:pt x="1484" y="13428"/>
                </a:lnTo>
                <a:cubicBezTo>
                  <a:pt x="1637" y="13428"/>
                  <a:pt x="1774" y="13534"/>
                  <a:pt x="1788" y="13655"/>
                </a:cubicBezTo>
                <a:cubicBezTo>
                  <a:pt x="1830" y="14039"/>
                  <a:pt x="1669" y="15054"/>
                  <a:pt x="1506" y="15436"/>
                </a:cubicBezTo>
                <a:cubicBezTo>
                  <a:pt x="941" y="16760"/>
                  <a:pt x="271" y="13894"/>
                  <a:pt x="380" y="10623"/>
                </a:cubicBezTo>
                <a:cubicBezTo>
                  <a:pt x="416" y="9534"/>
                  <a:pt x="676" y="7821"/>
                  <a:pt x="875" y="7357"/>
                </a:cubicBezTo>
                <a:cubicBezTo>
                  <a:pt x="1082" y="6876"/>
                  <a:pt x="1449" y="7157"/>
                  <a:pt x="1666" y="7963"/>
                </a:cubicBezTo>
                <a:lnTo>
                  <a:pt x="1851" y="8644"/>
                </a:lnTo>
                <a:lnTo>
                  <a:pt x="1975" y="7904"/>
                </a:lnTo>
                <a:lnTo>
                  <a:pt x="2104" y="7171"/>
                </a:lnTo>
                <a:lnTo>
                  <a:pt x="1957" y="6473"/>
                </a:lnTo>
                <a:cubicBezTo>
                  <a:pt x="1735" y="5426"/>
                  <a:pt x="1419" y="4965"/>
                  <a:pt x="1111" y="5064"/>
                </a:cubicBezTo>
                <a:close/>
                <a:moveTo>
                  <a:pt x="4151" y="7707"/>
                </a:moveTo>
                <a:cubicBezTo>
                  <a:pt x="4141" y="7710"/>
                  <a:pt x="4129" y="7800"/>
                  <a:pt x="4110" y="7986"/>
                </a:cubicBezTo>
                <a:cubicBezTo>
                  <a:pt x="4087" y="8220"/>
                  <a:pt x="4021" y="8420"/>
                  <a:pt x="3964" y="8422"/>
                </a:cubicBezTo>
                <a:cubicBezTo>
                  <a:pt x="3907" y="8425"/>
                  <a:pt x="3778" y="8688"/>
                  <a:pt x="3675" y="9016"/>
                </a:cubicBezTo>
                <a:cubicBezTo>
                  <a:pt x="3143" y="10707"/>
                  <a:pt x="3143" y="15332"/>
                  <a:pt x="3675" y="17066"/>
                </a:cubicBezTo>
                <a:cubicBezTo>
                  <a:pt x="3916" y="17853"/>
                  <a:pt x="4377" y="17801"/>
                  <a:pt x="4579" y="16961"/>
                </a:cubicBezTo>
                <a:cubicBezTo>
                  <a:pt x="5026" y="15100"/>
                  <a:pt x="5073" y="11783"/>
                  <a:pt x="4681" y="9691"/>
                </a:cubicBezTo>
                <a:cubicBezTo>
                  <a:pt x="4582" y="9161"/>
                  <a:pt x="4436" y="8645"/>
                  <a:pt x="4355" y="8545"/>
                </a:cubicBezTo>
                <a:cubicBezTo>
                  <a:pt x="4274" y="8445"/>
                  <a:pt x="4195" y="8183"/>
                  <a:pt x="4180" y="7963"/>
                </a:cubicBezTo>
                <a:cubicBezTo>
                  <a:pt x="4168" y="7787"/>
                  <a:pt x="4160" y="7703"/>
                  <a:pt x="4151" y="7707"/>
                </a:cubicBezTo>
                <a:close/>
                <a:moveTo>
                  <a:pt x="3181" y="8388"/>
                </a:moveTo>
                <a:cubicBezTo>
                  <a:pt x="3100" y="8356"/>
                  <a:pt x="2929" y="8555"/>
                  <a:pt x="2864" y="8812"/>
                </a:cubicBezTo>
                <a:cubicBezTo>
                  <a:pt x="2800" y="9063"/>
                  <a:pt x="2749" y="9110"/>
                  <a:pt x="2731" y="8941"/>
                </a:cubicBezTo>
                <a:cubicBezTo>
                  <a:pt x="2715" y="8794"/>
                  <a:pt x="2639" y="8679"/>
                  <a:pt x="2563" y="8679"/>
                </a:cubicBezTo>
                <a:lnTo>
                  <a:pt x="2426" y="8679"/>
                </a:lnTo>
                <a:lnTo>
                  <a:pt x="2426" y="13032"/>
                </a:lnTo>
                <a:lnTo>
                  <a:pt x="2426" y="17392"/>
                </a:lnTo>
                <a:lnTo>
                  <a:pt x="2588" y="17392"/>
                </a:lnTo>
                <a:lnTo>
                  <a:pt x="2746" y="17392"/>
                </a:lnTo>
                <a:lnTo>
                  <a:pt x="2763" y="14249"/>
                </a:lnTo>
                <a:cubicBezTo>
                  <a:pt x="2777" y="11582"/>
                  <a:pt x="2792" y="11021"/>
                  <a:pt x="2871" y="10535"/>
                </a:cubicBezTo>
                <a:cubicBezTo>
                  <a:pt x="2922" y="10217"/>
                  <a:pt x="3000" y="10021"/>
                  <a:pt x="3045" y="10087"/>
                </a:cubicBezTo>
                <a:cubicBezTo>
                  <a:pt x="3103" y="10172"/>
                  <a:pt x="3141" y="9974"/>
                  <a:pt x="3177" y="9406"/>
                </a:cubicBezTo>
                <a:cubicBezTo>
                  <a:pt x="3204" y="8964"/>
                  <a:pt x="3226" y="8555"/>
                  <a:pt x="3226" y="8504"/>
                </a:cubicBezTo>
                <a:cubicBezTo>
                  <a:pt x="3226" y="8437"/>
                  <a:pt x="3209" y="8399"/>
                  <a:pt x="3181" y="8388"/>
                </a:cubicBezTo>
                <a:close/>
                <a:moveTo>
                  <a:pt x="13952" y="8405"/>
                </a:moveTo>
                <a:cubicBezTo>
                  <a:pt x="13829" y="8363"/>
                  <a:pt x="13699" y="8540"/>
                  <a:pt x="13581" y="8941"/>
                </a:cubicBezTo>
                <a:cubicBezTo>
                  <a:pt x="13449" y="9393"/>
                  <a:pt x="13425" y="9414"/>
                  <a:pt x="13402" y="9074"/>
                </a:cubicBezTo>
                <a:cubicBezTo>
                  <a:pt x="13385" y="8829"/>
                  <a:pt x="13313" y="8679"/>
                  <a:pt x="13214" y="8679"/>
                </a:cubicBezTo>
                <a:lnTo>
                  <a:pt x="13054" y="8679"/>
                </a:lnTo>
                <a:lnTo>
                  <a:pt x="13054" y="13032"/>
                </a:lnTo>
                <a:lnTo>
                  <a:pt x="13054" y="17392"/>
                </a:lnTo>
                <a:lnTo>
                  <a:pt x="13214" y="17392"/>
                </a:lnTo>
                <a:lnTo>
                  <a:pt x="13375" y="17392"/>
                </a:lnTo>
                <a:lnTo>
                  <a:pt x="13390" y="14633"/>
                </a:lnTo>
                <a:cubicBezTo>
                  <a:pt x="13409" y="11354"/>
                  <a:pt x="13489" y="10444"/>
                  <a:pt x="13771" y="10308"/>
                </a:cubicBezTo>
                <a:cubicBezTo>
                  <a:pt x="14038" y="10180"/>
                  <a:pt x="14088" y="10837"/>
                  <a:pt x="14088" y="14412"/>
                </a:cubicBezTo>
                <a:lnTo>
                  <a:pt x="14088" y="17392"/>
                </a:lnTo>
                <a:lnTo>
                  <a:pt x="14281" y="17392"/>
                </a:lnTo>
                <a:lnTo>
                  <a:pt x="14473" y="17392"/>
                </a:lnTo>
                <a:lnTo>
                  <a:pt x="14458" y="13667"/>
                </a:lnTo>
                <a:lnTo>
                  <a:pt x="14442" y="9959"/>
                </a:lnTo>
                <a:lnTo>
                  <a:pt x="14286" y="9179"/>
                </a:lnTo>
                <a:cubicBezTo>
                  <a:pt x="14192" y="8706"/>
                  <a:pt x="14076" y="8447"/>
                  <a:pt x="13952" y="8405"/>
                </a:cubicBezTo>
                <a:close/>
                <a:moveTo>
                  <a:pt x="9010" y="8411"/>
                </a:moveTo>
                <a:cubicBezTo>
                  <a:pt x="8980" y="8404"/>
                  <a:pt x="8948" y="8407"/>
                  <a:pt x="8918" y="8422"/>
                </a:cubicBezTo>
                <a:cubicBezTo>
                  <a:pt x="8836" y="8464"/>
                  <a:pt x="8756" y="8594"/>
                  <a:pt x="8681" y="8812"/>
                </a:cubicBezTo>
                <a:cubicBezTo>
                  <a:pt x="8595" y="9060"/>
                  <a:pt x="8535" y="9107"/>
                  <a:pt x="8517" y="8941"/>
                </a:cubicBezTo>
                <a:cubicBezTo>
                  <a:pt x="8501" y="8796"/>
                  <a:pt x="8403" y="8679"/>
                  <a:pt x="8301" y="8679"/>
                </a:cubicBezTo>
                <a:lnTo>
                  <a:pt x="8117" y="8679"/>
                </a:lnTo>
                <a:lnTo>
                  <a:pt x="8117" y="13032"/>
                </a:lnTo>
                <a:lnTo>
                  <a:pt x="8117" y="17392"/>
                </a:lnTo>
                <a:lnTo>
                  <a:pt x="8305" y="17392"/>
                </a:lnTo>
                <a:lnTo>
                  <a:pt x="8493" y="17392"/>
                </a:lnTo>
                <a:lnTo>
                  <a:pt x="8493" y="14517"/>
                </a:lnTo>
                <a:cubicBezTo>
                  <a:pt x="8493" y="12015"/>
                  <a:pt x="8505" y="11560"/>
                  <a:pt x="8590" y="10954"/>
                </a:cubicBezTo>
                <a:cubicBezTo>
                  <a:pt x="8661" y="10448"/>
                  <a:pt x="8732" y="10262"/>
                  <a:pt x="8847" y="10262"/>
                </a:cubicBezTo>
                <a:cubicBezTo>
                  <a:pt x="9103" y="10262"/>
                  <a:pt x="9151" y="10924"/>
                  <a:pt x="9151" y="14412"/>
                </a:cubicBezTo>
                <a:lnTo>
                  <a:pt x="9151" y="17392"/>
                </a:lnTo>
                <a:lnTo>
                  <a:pt x="9339" y="17392"/>
                </a:lnTo>
                <a:lnTo>
                  <a:pt x="9528" y="17392"/>
                </a:lnTo>
                <a:lnTo>
                  <a:pt x="9528" y="14133"/>
                </a:lnTo>
                <a:cubicBezTo>
                  <a:pt x="9528" y="12340"/>
                  <a:pt x="9504" y="10490"/>
                  <a:pt x="9476" y="10029"/>
                </a:cubicBezTo>
                <a:cubicBezTo>
                  <a:pt x="9415" y="9061"/>
                  <a:pt x="9221" y="8462"/>
                  <a:pt x="9010" y="8411"/>
                </a:cubicBezTo>
                <a:close/>
                <a:moveTo>
                  <a:pt x="10541" y="8422"/>
                </a:moveTo>
                <a:cubicBezTo>
                  <a:pt x="10263" y="8329"/>
                  <a:pt x="10004" y="9050"/>
                  <a:pt x="9869" y="10396"/>
                </a:cubicBezTo>
                <a:cubicBezTo>
                  <a:pt x="9656" y="12522"/>
                  <a:pt x="9773" y="15733"/>
                  <a:pt x="10105" y="16868"/>
                </a:cubicBezTo>
                <a:cubicBezTo>
                  <a:pt x="10289" y="17500"/>
                  <a:pt x="10729" y="17577"/>
                  <a:pt x="10876" y="17002"/>
                </a:cubicBezTo>
                <a:cubicBezTo>
                  <a:pt x="11064" y="16260"/>
                  <a:pt x="11096" y="17568"/>
                  <a:pt x="10914" y="18585"/>
                </a:cubicBezTo>
                <a:cubicBezTo>
                  <a:pt x="10779" y="19344"/>
                  <a:pt x="10450" y="19485"/>
                  <a:pt x="10300" y="18847"/>
                </a:cubicBezTo>
                <a:cubicBezTo>
                  <a:pt x="10250" y="18634"/>
                  <a:pt x="10108" y="18456"/>
                  <a:pt x="9984" y="18451"/>
                </a:cubicBezTo>
                <a:lnTo>
                  <a:pt x="9759" y="18446"/>
                </a:lnTo>
                <a:lnTo>
                  <a:pt x="9834" y="19261"/>
                </a:lnTo>
                <a:cubicBezTo>
                  <a:pt x="9880" y="19753"/>
                  <a:pt x="9987" y="20272"/>
                  <a:pt x="10106" y="20576"/>
                </a:cubicBezTo>
                <a:cubicBezTo>
                  <a:pt x="10506" y="21594"/>
                  <a:pt x="11108" y="20960"/>
                  <a:pt x="11299" y="19330"/>
                </a:cubicBezTo>
                <a:cubicBezTo>
                  <a:pt x="11373" y="18699"/>
                  <a:pt x="11386" y="17911"/>
                  <a:pt x="11399" y="13644"/>
                </a:cubicBezTo>
                <a:lnTo>
                  <a:pt x="11416" y="8679"/>
                </a:lnTo>
                <a:lnTo>
                  <a:pt x="11226" y="8679"/>
                </a:lnTo>
                <a:cubicBezTo>
                  <a:pt x="11122" y="8679"/>
                  <a:pt x="11024" y="8792"/>
                  <a:pt x="11009" y="8929"/>
                </a:cubicBezTo>
                <a:cubicBezTo>
                  <a:pt x="10993" y="9076"/>
                  <a:pt x="10917" y="9020"/>
                  <a:pt x="10821" y="8795"/>
                </a:cubicBezTo>
                <a:cubicBezTo>
                  <a:pt x="10728" y="8577"/>
                  <a:pt x="10633" y="8453"/>
                  <a:pt x="10541" y="8422"/>
                </a:cubicBezTo>
                <a:close/>
                <a:moveTo>
                  <a:pt x="18727" y="8440"/>
                </a:moveTo>
                <a:cubicBezTo>
                  <a:pt x="18557" y="8386"/>
                  <a:pt x="18386" y="8563"/>
                  <a:pt x="18252" y="8999"/>
                </a:cubicBezTo>
                <a:cubicBezTo>
                  <a:pt x="18002" y="9810"/>
                  <a:pt x="17851" y="11332"/>
                  <a:pt x="17851" y="13032"/>
                </a:cubicBezTo>
                <a:cubicBezTo>
                  <a:pt x="17851" y="14740"/>
                  <a:pt x="18003" y="16260"/>
                  <a:pt x="18252" y="17049"/>
                </a:cubicBezTo>
                <a:cubicBezTo>
                  <a:pt x="18601" y="18158"/>
                  <a:pt x="19076" y="17734"/>
                  <a:pt x="19321" y="16094"/>
                </a:cubicBezTo>
                <a:cubicBezTo>
                  <a:pt x="19640" y="13969"/>
                  <a:pt x="19580" y="10985"/>
                  <a:pt x="19185" y="9296"/>
                </a:cubicBezTo>
                <a:cubicBezTo>
                  <a:pt x="19065" y="8780"/>
                  <a:pt x="18897" y="8493"/>
                  <a:pt x="18727" y="8440"/>
                </a:cubicBezTo>
                <a:close/>
                <a:moveTo>
                  <a:pt x="5016" y="8679"/>
                </a:moveTo>
                <a:lnTo>
                  <a:pt x="5206" y="11647"/>
                </a:lnTo>
                <a:cubicBezTo>
                  <a:pt x="5311" y="13280"/>
                  <a:pt x="5429" y="15094"/>
                  <a:pt x="5466" y="15675"/>
                </a:cubicBezTo>
                <a:cubicBezTo>
                  <a:pt x="5503" y="16256"/>
                  <a:pt x="5542" y="16881"/>
                  <a:pt x="5554" y="17072"/>
                </a:cubicBezTo>
                <a:cubicBezTo>
                  <a:pt x="5567" y="17275"/>
                  <a:pt x="5631" y="17389"/>
                  <a:pt x="5706" y="17340"/>
                </a:cubicBezTo>
                <a:cubicBezTo>
                  <a:pt x="5818" y="17267"/>
                  <a:pt x="5851" y="17008"/>
                  <a:pt x="5975" y="15221"/>
                </a:cubicBezTo>
                <a:cubicBezTo>
                  <a:pt x="6130" y="13000"/>
                  <a:pt x="6216" y="12300"/>
                  <a:pt x="6256" y="12928"/>
                </a:cubicBezTo>
                <a:cubicBezTo>
                  <a:pt x="6511" y="16923"/>
                  <a:pt x="6544" y="17252"/>
                  <a:pt x="6678" y="17252"/>
                </a:cubicBezTo>
                <a:cubicBezTo>
                  <a:pt x="6806" y="17252"/>
                  <a:pt x="6820" y="17115"/>
                  <a:pt x="7076" y="13207"/>
                </a:cubicBezTo>
                <a:cubicBezTo>
                  <a:pt x="7223" y="10980"/>
                  <a:pt x="7364" y="9167"/>
                  <a:pt x="7389" y="9179"/>
                </a:cubicBezTo>
                <a:cubicBezTo>
                  <a:pt x="7417" y="9193"/>
                  <a:pt x="7440" y="10856"/>
                  <a:pt x="7448" y="13294"/>
                </a:cubicBezTo>
                <a:lnTo>
                  <a:pt x="7461" y="17392"/>
                </a:lnTo>
                <a:lnTo>
                  <a:pt x="7648" y="17392"/>
                </a:lnTo>
                <a:lnTo>
                  <a:pt x="7834" y="17392"/>
                </a:lnTo>
                <a:lnTo>
                  <a:pt x="7834" y="13032"/>
                </a:lnTo>
                <a:lnTo>
                  <a:pt x="7834" y="8679"/>
                </a:lnTo>
                <a:lnTo>
                  <a:pt x="7422" y="8679"/>
                </a:lnTo>
                <a:lnTo>
                  <a:pt x="7010" y="8679"/>
                </a:lnTo>
                <a:lnTo>
                  <a:pt x="6865" y="10989"/>
                </a:lnTo>
                <a:cubicBezTo>
                  <a:pt x="6785" y="12259"/>
                  <a:pt x="6700" y="13294"/>
                  <a:pt x="6677" y="13294"/>
                </a:cubicBezTo>
                <a:cubicBezTo>
                  <a:pt x="6654" y="13294"/>
                  <a:pt x="6564" y="12259"/>
                  <a:pt x="6476" y="10989"/>
                </a:cubicBezTo>
                <a:cubicBezTo>
                  <a:pt x="6331" y="8912"/>
                  <a:pt x="6302" y="8678"/>
                  <a:pt x="6192" y="8679"/>
                </a:cubicBezTo>
                <a:cubicBezTo>
                  <a:pt x="6083" y="8680"/>
                  <a:pt x="6057" y="8894"/>
                  <a:pt x="5932" y="10803"/>
                </a:cubicBezTo>
                <a:cubicBezTo>
                  <a:pt x="5797" y="12854"/>
                  <a:pt x="5702" y="13692"/>
                  <a:pt x="5657" y="13248"/>
                </a:cubicBezTo>
                <a:cubicBezTo>
                  <a:pt x="5646" y="13132"/>
                  <a:pt x="5580" y="12053"/>
                  <a:pt x="5510" y="10856"/>
                </a:cubicBezTo>
                <a:lnTo>
                  <a:pt x="5382" y="8679"/>
                </a:lnTo>
                <a:lnTo>
                  <a:pt x="5198" y="8679"/>
                </a:lnTo>
                <a:lnTo>
                  <a:pt x="5016" y="8679"/>
                </a:lnTo>
                <a:close/>
                <a:moveTo>
                  <a:pt x="12395" y="8679"/>
                </a:moveTo>
                <a:lnTo>
                  <a:pt x="12395" y="13032"/>
                </a:lnTo>
                <a:lnTo>
                  <a:pt x="12395" y="17392"/>
                </a:lnTo>
                <a:lnTo>
                  <a:pt x="12583" y="17392"/>
                </a:lnTo>
                <a:lnTo>
                  <a:pt x="12772" y="17392"/>
                </a:lnTo>
                <a:lnTo>
                  <a:pt x="12772" y="13032"/>
                </a:lnTo>
                <a:lnTo>
                  <a:pt x="12772" y="8679"/>
                </a:lnTo>
                <a:lnTo>
                  <a:pt x="12583" y="8679"/>
                </a:lnTo>
                <a:lnTo>
                  <a:pt x="12395" y="8679"/>
                </a:lnTo>
                <a:close/>
                <a:moveTo>
                  <a:pt x="18713" y="10233"/>
                </a:moveTo>
                <a:cubicBezTo>
                  <a:pt x="19059" y="10398"/>
                  <a:pt x="19332" y="13077"/>
                  <a:pt x="19005" y="14994"/>
                </a:cubicBezTo>
                <a:cubicBezTo>
                  <a:pt x="18702" y="16770"/>
                  <a:pt x="18226" y="15571"/>
                  <a:pt x="18226" y="13032"/>
                </a:cubicBezTo>
                <a:cubicBezTo>
                  <a:pt x="18226" y="12026"/>
                  <a:pt x="18252" y="11667"/>
                  <a:pt x="18365" y="11036"/>
                </a:cubicBezTo>
                <a:cubicBezTo>
                  <a:pt x="18476" y="10411"/>
                  <a:pt x="18598" y="10179"/>
                  <a:pt x="18713" y="10233"/>
                </a:cubicBezTo>
                <a:close/>
                <a:moveTo>
                  <a:pt x="4107" y="10262"/>
                </a:moveTo>
                <a:cubicBezTo>
                  <a:pt x="4526" y="10262"/>
                  <a:pt x="4728" y="13239"/>
                  <a:pt x="4428" y="14994"/>
                </a:cubicBezTo>
                <a:cubicBezTo>
                  <a:pt x="4317" y="15647"/>
                  <a:pt x="4253" y="15803"/>
                  <a:pt x="4092" y="15803"/>
                </a:cubicBezTo>
                <a:cubicBezTo>
                  <a:pt x="3928" y="15803"/>
                  <a:pt x="3871" y="15665"/>
                  <a:pt x="3771" y="14994"/>
                </a:cubicBezTo>
                <a:cubicBezTo>
                  <a:pt x="3491" y="13131"/>
                  <a:pt x="3696" y="10262"/>
                  <a:pt x="4107" y="10262"/>
                </a:cubicBezTo>
                <a:close/>
                <a:moveTo>
                  <a:pt x="10573" y="10262"/>
                </a:moveTo>
                <a:cubicBezTo>
                  <a:pt x="10674" y="10262"/>
                  <a:pt x="10798" y="10386"/>
                  <a:pt x="10848" y="10535"/>
                </a:cubicBezTo>
                <a:cubicBezTo>
                  <a:pt x="10956" y="10859"/>
                  <a:pt x="11079" y="12124"/>
                  <a:pt x="11079" y="12899"/>
                </a:cubicBezTo>
                <a:cubicBezTo>
                  <a:pt x="11079" y="13872"/>
                  <a:pt x="10937" y="15049"/>
                  <a:pt x="10772" y="15436"/>
                </a:cubicBezTo>
                <a:cubicBezTo>
                  <a:pt x="10592" y="15858"/>
                  <a:pt x="10575" y="15852"/>
                  <a:pt x="10444" y="15547"/>
                </a:cubicBezTo>
                <a:cubicBezTo>
                  <a:pt x="9957" y="14416"/>
                  <a:pt x="10059" y="10262"/>
                  <a:pt x="10573" y="10262"/>
                </a:cubicBezTo>
                <a:close/>
                <a:moveTo>
                  <a:pt x="20520" y="10262"/>
                </a:moveTo>
                <a:cubicBezTo>
                  <a:pt x="20970" y="10262"/>
                  <a:pt x="21166" y="13315"/>
                  <a:pt x="20835" y="15174"/>
                </a:cubicBezTo>
                <a:cubicBezTo>
                  <a:pt x="20667" y="16120"/>
                  <a:pt x="20380" y="16051"/>
                  <a:pt x="20199" y="15029"/>
                </a:cubicBezTo>
                <a:cubicBezTo>
                  <a:pt x="20086" y="14398"/>
                  <a:pt x="20061" y="14037"/>
                  <a:pt x="20061" y="13032"/>
                </a:cubicBezTo>
                <a:cubicBezTo>
                  <a:pt x="20061" y="11376"/>
                  <a:pt x="20245" y="10262"/>
                  <a:pt x="20520" y="10262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D313182-2CB4-4EA8-852E-D4BB174926E2}"/>
              </a:ext>
            </a:extLst>
          </p:cNvPr>
          <p:cNvSpPr/>
          <p:nvPr/>
        </p:nvSpPr>
        <p:spPr>
          <a:xfrm>
            <a:off x="486514" y="352425"/>
            <a:ext cx="76434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200" dirty="0">
                <a:solidFill>
                  <a:srgbClr val="0070C0"/>
                </a:solidFill>
                <a:latin typeface="Chiller" panose="04020404031007020602" pitchFamily="82" charset="0"/>
              </a:rPr>
              <a:t>A Straight Furrow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E678B4-EEC9-3A40-80A3-D9695241EC1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0460" y="352425"/>
            <a:ext cx="3170037" cy="703212"/>
          </a:xfrm>
          <a:prstGeom prst="rect">
            <a:avLst/>
          </a:prstGeom>
          <a:noFill/>
        </p:spPr>
      </p:pic>
      <p:pic>
        <p:nvPicPr>
          <p:cNvPr id="5" name="Online Media 4" title="Bible Reflection for Plough Sunday 2021">
            <a:hlinkClick r:id="" action="ppaction://media"/>
            <a:extLst>
              <a:ext uri="{FF2B5EF4-FFF2-40B4-BE49-F238E27FC236}">
                <a16:creationId xmlns:a16="http://schemas.microsoft.com/office/drawing/2014/main" id="{71806519-4174-43D7-8D27-A403FD25EDC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2476500" y="1593866"/>
            <a:ext cx="7824781" cy="4421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102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16FA5EE-A138-45F1-9EF7-AA975E1B2F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032" y="5856348"/>
            <a:ext cx="3000730" cy="66259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32D65D2-2DDA-49C2-A628-7FD849818507}"/>
              </a:ext>
            </a:extLst>
          </p:cNvPr>
          <p:cNvSpPr/>
          <p:nvPr/>
        </p:nvSpPr>
        <p:spPr>
          <a:xfrm>
            <a:off x="552450" y="162169"/>
            <a:ext cx="87744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200" dirty="0">
                <a:solidFill>
                  <a:srgbClr val="0070C0"/>
                </a:solidFill>
                <a:latin typeface="Chiller" panose="04020404031007020602" pitchFamily="82" charset="0"/>
              </a:rPr>
              <a:t>Pray</a:t>
            </a:r>
            <a:endParaRPr lang="en-GB" sz="7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C2AA19-5647-48CD-B572-9F747E0C3A83}"/>
              </a:ext>
            </a:extLst>
          </p:cNvPr>
          <p:cNvSpPr txBox="1"/>
          <p:nvPr/>
        </p:nvSpPr>
        <p:spPr>
          <a:xfrm>
            <a:off x="818708" y="1813560"/>
            <a:ext cx="388088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Lord have mercy</a:t>
            </a:r>
          </a:p>
          <a:p>
            <a:r>
              <a:rPr lang="en-GB" sz="4800" b="1" dirty="0"/>
              <a:t>Christ have mercy</a:t>
            </a:r>
          </a:p>
        </p:txBody>
      </p:sp>
      <p:pic>
        <p:nvPicPr>
          <p:cNvPr id="7" name="Picture 4" descr="Oxen Fueled the Western Migration">
            <a:extLst>
              <a:ext uri="{FF2B5EF4-FFF2-40B4-BE49-F238E27FC236}">
                <a16:creationId xmlns:a16="http://schemas.microsoft.com/office/drawing/2014/main" id="{68027A43-7EEA-4952-9057-269C9C1F4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591" y="1813559"/>
            <a:ext cx="6693046" cy="3821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80209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380</Words>
  <Application>Microsoft Office PowerPoint</Application>
  <PresentationFormat>Widescreen</PresentationFormat>
  <Paragraphs>58</Paragraphs>
  <Slides>12</Slides>
  <Notes>12</Notes>
  <HiddenSlides>0</HiddenSlides>
  <MMClips>4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Chiller</vt:lpstr>
      <vt:lpstr>system-ui</vt:lpstr>
      <vt:lpstr>Trebuchet MS</vt:lpstr>
      <vt:lpstr>Wingdings 3</vt:lpstr>
      <vt:lpstr>Facet</vt:lpstr>
      <vt:lpstr>Welcome to Zoom Family Worship</vt:lpstr>
      <vt:lpstr>God speed  the plough God speed  the plough  Blessed be God  Father, Son  and Holy Spirit Blessed be God  for ever  </vt:lpstr>
      <vt:lpstr>PowerPoint Presentation</vt:lpstr>
      <vt:lpstr> What helps you to remember farming in your prayers?</vt:lpstr>
      <vt:lpstr> Pray</vt:lpstr>
      <vt:lpstr>PowerPoint Presentation</vt:lpstr>
      <vt:lpstr> </vt:lpstr>
      <vt:lpstr> </vt:lpstr>
      <vt:lpstr>PowerPoint Presentation</vt:lpstr>
      <vt:lpstr>PowerPoint Presentation</vt:lpstr>
      <vt:lpstr>Lord’s Prayer</vt:lpstr>
      <vt:lpstr>Blessing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Zoom Family Worship</dc:title>
  <dc:creator>Archdeacon Sally</dc:creator>
  <cp:lastModifiedBy>Nina Seaman</cp:lastModifiedBy>
  <cp:revision>7</cp:revision>
  <dcterms:created xsi:type="dcterms:W3CDTF">2021-01-07T12:09:45Z</dcterms:created>
  <dcterms:modified xsi:type="dcterms:W3CDTF">2022-11-24T10:18:12Z</dcterms:modified>
</cp:coreProperties>
</file>